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2" r:id="rId1"/>
  </p:sldMasterIdLst>
  <p:notesMasterIdLst>
    <p:notesMasterId r:id="rId99"/>
  </p:notesMasterIdLst>
  <p:handoutMasterIdLst>
    <p:handoutMasterId r:id="rId100"/>
  </p:handoutMasterIdLst>
  <p:sldIdLst>
    <p:sldId id="347" r:id="rId2"/>
    <p:sldId id="369" r:id="rId3"/>
    <p:sldId id="345" r:id="rId4"/>
    <p:sldId id="346" r:id="rId5"/>
    <p:sldId id="349" r:id="rId6"/>
    <p:sldId id="370" r:id="rId7"/>
    <p:sldId id="351" r:id="rId8"/>
    <p:sldId id="348" r:id="rId9"/>
    <p:sldId id="350" r:id="rId10"/>
    <p:sldId id="353" r:id="rId11"/>
    <p:sldId id="352" r:id="rId12"/>
    <p:sldId id="354" r:id="rId13"/>
    <p:sldId id="459" r:id="rId14"/>
    <p:sldId id="458" r:id="rId15"/>
    <p:sldId id="373" r:id="rId16"/>
    <p:sldId id="363" r:id="rId17"/>
    <p:sldId id="355" r:id="rId18"/>
    <p:sldId id="374" r:id="rId19"/>
    <p:sldId id="356" r:id="rId20"/>
    <p:sldId id="460" r:id="rId21"/>
    <p:sldId id="364" r:id="rId22"/>
    <p:sldId id="376" r:id="rId23"/>
    <p:sldId id="375" r:id="rId24"/>
    <p:sldId id="378" r:id="rId25"/>
    <p:sldId id="377" r:id="rId26"/>
    <p:sldId id="461" r:id="rId27"/>
    <p:sldId id="367" r:id="rId28"/>
    <p:sldId id="382" r:id="rId29"/>
    <p:sldId id="381" r:id="rId30"/>
    <p:sldId id="371" r:id="rId31"/>
    <p:sldId id="380" r:id="rId32"/>
    <p:sldId id="379" r:id="rId33"/>
    <p:sldId id="372" r:id="rId34"/>
    <p:sldId id="383" r:id="rId35"/>
    <p:sldId id="385" r:id="rId36"/>
    <p:sldId id="388" r:id="rId37"/>
    <p:sldId id="387" r:id="rId38"/>
    <p:sldId id="384" r:id="rId39"/>
    <p:sldId id="389" r:id="rId40"/>
    <p:sldId id="391" r:id="rId41"/>
    <p:sldId id="390" r:id="rId42"/>
    <p:sldId id="392" r:id="rId43"/>
    <p:sldId id="393" r:id="rId44"/>
    <p:sldId id="394" r:id="rId45"/>
    <p:sldId id="395" r:id="rId46"/>
    <p:sldId id="396" r:id="rId47"/>
    <p:sldId id="397" r:id="rId48"/>
    <p:sldId id="398" r:id="rId49"/>
    <p:sldId id="399" r:id="rId50"/>
    <p:sldId id="403" r:id="rId51"/>
    <p:sldId id="404" r:id="rId52"/>
    <p:sldId id="400" r:id="rId53"/>
    <p:sldId id="401" r:id="rId54"/>
    <p:sldId id="402" r:id="rId55"/>
    <p:sldId id="406" r:id="rId56"/>
    <p:sldId id="439" r:id="rId57"/>
    <p:sldId id="425" r:id="rId58"/>
    <p:sldId id="405" r:id="rId59"/>
    <p:sldId id="440" r:id="rId60"/>
    <p:sldId id="441" r:id="rId61"/>
    <p:sldId id="407" r:id="rId62"/>
    <p:sldId id="426" r:id="rId63"/>
    <p:sldId id="427" r:id="rId64"/>
    <p:sldId id="428" r:id="rId65"/>
    <p:sldId id="414" r:id="rId66"/>
    <p:sldId id="424" r:id="rId67"/>
    <p:sldId id="415" r:id="rId68"/>
    <p:sldId id="442" r:id="rId69"/>
    <p:sldId id="420" r:id="rId70"/>
    <p:sldId id="421" r:id="rId71"/>
    <p:sldId id="443" r:id="rId72"/>
    <p:sldId id="444" r:id="rId73"/>
    <p:sldId id="445" r:id="rId74"/>
    <p:sldId id="446" r:id="rId75"/>
    <p:sldId id="447" r:id="rId76"/>
    <p:sldId id="449" r:id="rId77"/>
    <p:sldId id="450" r:id="rId78"/>
    <p:sldId id="448" r:id="rId79"/>
    <p:sldId id="417" r:id="rId80"/>
    <p:sldId id="452" r:id="rId81"/>
    <p:sldId id="418" r:id="rId82"/>
    <p:sldId id="429" r:id="rId83"/>
    <p:sldId id="430" r:id="rId84"/>
    <p:sldId id="423" r:id="rId85"/>
    <p:sldId id="431" r:id="rId86"/>
    <p:sldId id="434" r:id="rId87"/>
    <p:sldId id="453" r:id="rId88"/>
    <p:sldId id="454" r:id="rId89"/>
    <p:sldId id="462" r:id="rId90"/>
    <p:sldId id="455" r:id="rId91"/>
    <p:sldId id="435" r:id="rId92"/>
    <p:sldId id="456" r:id="rId93"/>
    <p:sldId id="457" r:id="rId94"/>
    <p:sldId id="436" r:id="rId95"/>
    <p:sldId id="437" r:id="rId96"/>
    <p:sldId id="438" r:id="rId97"/>
    <p:sldId id="366" r:id="rId98"/>
  </p:sldIdLst>
  <p:sldSz cx="9144000" cy="5143500" type="screen16x9"/>
  <p:notesSz cx="6858000" cy="9144000"/>
  <p:embeddedFontLst>
    <p:embeddedFont>
      <p:font typeface="Calibri" panose="020F0502020204030204" pitchFamily="34" charset="0"/>
      <p:regular r:id="rId101"/>
      <p:bold r:id="rId102"/>
      <p:italic r:id="rId103"/>
      <p:boldItalic r:id="rId104"/>
    </p:embeddedFont>
    <p:embeddedFont>
      <p:font typeface="Patrick Hand" panose="00000500000000000000" pitchFamily="2" charset="0"/>
      <p:regular r:id="rId105"/>
    </p:embeddedFont>
    <p:embeddedFont>
      <p:font typeface="Patrick Hand SC" panose="00000500000000000000" pitchFamily="2" charset="0"/>
      <p:regular r:id="rId10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CA4BF5F-AA0C-4DE0-9F4C-2474CD5F9007}">
  <a:tblStyle styleId="{6CA4BF5F-AA0C-4DE0-9F4C-2474CD5F900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0" autoAdjust="0"/>
    <p:restoredTop sz="94723" autoAdjust="0"/>
  </p:normalViewPr>
  <p:slideViewPr>
    <p:cSldViewPr snapToGrid="0">
      <p:cViewPr varScale="1">
        <p:scale>
          <a:sx n="98" d="100"/>
          <a:sy n="98" d="100"/>
        </p:scale>
        <p:origin x="1018" y="67"/>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2.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3.fntdata"/><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handoutMaster" Target="handoutMasters/handoutMaster1.xml"/><Relationship Id="rId105"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9433FCE-4E41-4465-B111-F366BBE10E23}" type="datetimeFigureOut">
              <a:rPr lang="en-US" smtClean="0"/>
              <a:pPr/>
              <a:t>5/2/2023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a:t>Mrs. B. Ujwala</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BCB2ECD-1821-481C-9AF0-7F5484A6F1BD}"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sldNum="0" hdr="0" dt="0"/>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3-02-12T10:24:13.19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FFFF00"/>
    </inkml:brush>
  </inkml:definitions>
  <inkml:trace contextRef="#ctx0" brushRef="#br0">9406 4789 0,'0'66'187,"0"-13"-187,0 0 16,0 0-16,0-13 16,0 26-1,0 13 1,13 40 0,-13-40-1,0 27 1,0-40-1,0 1 1,-13 25 0,13-12-1,0-27 1,0-40-16,0 26 16,0-25-1,0-1 1</inkml:trace>
  <inkml:trace contextRef="#ctx0" brushRef="#br0" timeOffset="1719.81">9155 4762 0,'39'0'250,"-25"0"-250,38 0 15,54 14 1,-26-1-16,-41-13 15,27 13 1,-26-13 0,53 0-1,-67 0 1,27 0 0,0 0-1,-27 13 1,14-13-1,-13 0 1,12 14 15,-25-14-15,25 0-16,-39 13 16,13-13 15,1 0-16,-1 0 1</inkml:trace>
  <inkml:trace contextRef="#ctx0" brushRef="#br0" timeOffset="3259.87">10306 4961 0,'0'13'281,"0"14"-265,0-1-16,0 27 15,-14 13 1,1-13 0,13-40-16,0 53 15,0-39 1,0 13-1,0-14 1,0 27 0,0-27 15,0-12-31,0 25 16,-13-12-1,13-14 1,0 13-16,-13 14 31,13 40-15,-14-54-1,14 0 1,0 14 0,0-27-1,0 27 1,0 0-1,0 26 1,0-40 0,0 14-1,0-27 1,0 14-16,0-1 31,0 1-31,0-14 16,0 13-1,0-12 1,0 12-16,0-13 31</inkml:trace>
  <inkml:trace contextRef="#ctx0" brushRef="#br0" timeOffset="5539.58">10292 4987 0,'27'0'250,"-14"0"-234,0 14-16,27-1 31,-27-13-31,-13 13 16,27 0-16,-1-13 15,-13 14 1,0-1 15,1-13-31,12 26 31,-13-13-15,1 1 0,-1-1-1,0 0 1,0 0-1,14 14 1,-14-1 0,13-12-1,-12-1 1,-14 0 0,13 0 15,-13 14-31,0-14 31,0 13-31,0 1 16,-13-14-1,-14 27-15,1-14 16,13 1 0,-27 12-1,13-12 1,14-27-1,0 0-15,-14 13 16,1 0 0,0-13-1,-1 0 17,14 0-17,-14 0-15,1 0 16,13 0 15,0 0-15,-1 0-16,1 0 15,0 0 1,0 0 0,-1 0 15</inkml:trace>
  <inkml:trace contextRef="#ctx0" brushRef="#br0" timeOffset="8350.12">15042 9803 0,'0'13'203,"0"13"-187,0 54 0,0-27-1,0 0-15,0-27 16,0 67-1,0-27 1,0 0 0,0-26-1,0 26 1,0-13 0,-14 13-1,14-26 1,0-14-1,0 14 1,0 13 15,0 0-31,0-27 32,0 14-17,0-27 1,0 13-1,0-12 1,0-1 0,0 0 15,0 0-15,-13-13-1</inkml:trace>
  <inkml:trace contextRef="#ctx0" brushRef="#br0" timeOffset="9829.99">14631 9750 0,'14'0'156,"-1"0"-156,13 0 16,1 0 0,-1 0-16,27 0 15,0 0 1,40 0-1,-54 0 1,1 0-16,0 13 16,13-13-1,0 13 1,-27-13 0,-13 14-1,53-14 1,1 26-1,25-26 1,-65 13 15,26 0-31,-40-13 32,0 0-32,0 0 31,0 14 0,1-14-15,-1 13-1,0-13 1,0 0 0</inkml:trace>
  <inkml:trace contextRef="#ctx0" brushRef="#br0" timeOffset="11079.9">15928 9829 0,'-27'40'140,"1"13"-140,26 0 16,-26 26 0,-14-13-16,13 14 15,14 26 1,0-40 0,0-40-16,13 40 31,0-39-31,-14-14 0,14 53 15,0-26 1,-13 39 0,13-26-1,0 13 17,0 0-17,-13-39 1,0-14-16,13 14 15,0-14-15,0 13 32,0-13-17,0 1 17</inkml:trace>
  <inkml:trace contextRef="#ctx0" brushRef="#br0" timeOffset="13260.06">15928 9790 0,'26'52'140,"-26"-12"-124,40 53 0,0-40-16,13 79 15,-27-92 1,-13-1-1,1-12 1,-1-1 0,-13-12-1,0-1-15,13 13 16,0-13 0,0 27-1,-13-13-15,27 39 16,-14-40-1,0 1-15,1 26 16,-14-27 0,13 14-1,0-27 17,-13 0-17,13-13-15,-13 13 31,0 1 1,0-1-1,0 0 16,14-13-47,-14 27 15,0-14 1,26 0 0,-13 13-1,-13 1 17,13-14-32,-13 0 15,14 1 16,-1-14-31,-13 13 32,0-26 30,0-1-46,0-12-16,-13-14 15,-1-26-15,-25-79 16,-1-41 0,-39-144-1,39 105 17,14-53-32,12 159 15,14 53 16,-13 52-31,13 1 32,0 0-1,0 26 78,0 0-77,0 1 14</inkml:trace>
  <inkml:trace contextRef="#ctx0" brushRef="#br0" timeOffset="15329.77">14526 4908 0,'0'13'218,"0"27"-202,13 158 0,0-39-1,14 13 1,-14-66 0,-13-13-1,13-54 1,0 1-1,-13-14 1,13 27 0,-13-26-16,14-1 15,-14 40 17,0-26-32,0-14 15,0-12 1,0 12-1,0 1 17,0-14-17,0 0 1,0 0 0</inkml:trace>
  <inkml:trace contextRef="#ctx0" brushRef="#br0" timeOffset="16790.04">14592 4961 0,'13'0'265,"0"0"-265,0 0 0,14 0 16,-14 0-16,14 13 15,12-13 17,-12 13-32,-14-13 31,0 0-31,0 0 16,14 14-1,13-14 1,-14 13-1,14-13 1,-27 0-16,13 13 16,-12-13-1,25 13 1,-12 1 0,-14-14-1,0 0 1,0 0 15,1 0-15</inkml:trace>
  <inkml:trace contextRef="#ctx0" brushRef="#br0" timeOffset="18379.64">14592 5424 0,'13'0'219,"0"0"-204,14 0 1,-14 0 0,13 0-16,-12 0 31,-1 0 0,0 0-15,0 0-1,1 0 1,-1 0 15,-13 13-15,13-13-16,0 0 16,0 0-1,1 0 1,12 0-1,-13 0 17,1 0 30,-1 0-31</inkml:trace>
  <inkml:trace contextRef="#ctx0" brushRef="#br0" timeOffset="19982.36">15372 5080 0,'0'66'234,"0"14"-234,0 105 16,0-93 0,0-39-16,0 27 15,0-54 1,0-13-1,0 14 17,0-14-32,0 0 47,0 0-32,0 1 32,0-1 0,0 0-31,0 0-16,-26 93 15,13-40 1,-14-13-1,27-40 1,-13 1 0,13 25 15,0-25-31,0-1 31,0 13-15,0-12-1,-13-14-15,13 13 16,0 0 15,0 0-15</inkml:trace>
  <inkml:trace contextRef="#ctx0" brushRef="#br0" timeOffset="22074.59">15386 5133 0,'13'0'297,"-13"-13"-281,26 13-16,-13 0 15,-13-14 1,40 1 0,-13 0-1,12 0 17,-12 13-32,-1-13 15,1 13 1,12 0-1,-25 0 1,-1 0 0,26 0-1,1 0 1,-13 0 0,12 13-1,-25 0 1,-1 0-1,26 14 1,-12-1 15,-1 14-31,-12 0 16,-1 12 0,0-38-1,-13 25 1,0-25 15,0 12-31,-26 27 31,-14 0-15,-92 26 0,52-39-1,27-14 1,27-12-1,-14-14 1,14 0 0,-14 0-1,14 0 1,-14 0 0,27 0 15,-1 0-31,1 0 31,0 0-31,0 0 31,0 0-15,-1 0 15,1 0-15,0 0 31</inkml:trace>
  <inkml:trace contextRef="#ctx0" brushRef="#br0" timeOffset="24459.86">9075 10041 0,'0'13'203,"0"53"-203,0 0 15,0 67-15,0 78 16,13 200 0,14-226-1,-27-79 1,0-67-1,0 27 1,0-39 0,0 79-1,0-40 1,0-26 0,0 12-1,0-25 1,0-1 15,0-12-31,0 12 31,0-13-31,0 0 32</inkml:trace>
  <inkml:trace contextRef="#ctx0" brushRef="#br0" timeOffset="25829.96">9128 10081 0,'40'0'203,"-27"0"-203,0-14 0,14 14 15,-14 0 1,27 0 0,-1 0-1,1 0 1,0 0-1,-14 0 17,14 14-17,-27-14 1,14 13 0,12-13-1,-26 13 1,1-13-1,12 0 1,-13 13 0,1-13-1,-1 0 17</inkml:trace>
  <inkml:trace contextRef="#ctx0" brushRef="#br0" timeOffset="27179.62">9075 10782 0,'13'0'219,"1"0"-203,12 0-1,1 0 1,-14 13-1,13-13 1,-12 0 0,-1 0-1,0 0 1,0 0 0,0 0-1,14 0 1,-1 13 15,-12-13-31,-1 0 31,0 0-15,0 0 0,0 0-1,1 0 1,-1 0 15,-13 13 0,13-13-31,0 0 47,-13 14-31,14-14-16,-1 0 31,-13 13-31,13-13 31,0 0-15</inkml:trace>
  <inkml:trace contextRef="#ctx0" brushRef="#br0" timeOffset="28659.57">9829 10041 0,'0'13'141,"0"0"-125,0 54-1,-13-28 1,13-12-16,-26-1 16,26 27-1,-27 0 1,27-13-1,-26 26 1,12-27 0,14 14-1,-13-39 1,0 25 0,13-25-1,0-1 1,0 13-1,-13-13-15,13 27 16,-13 13 15,13-26-31,-14-1 32,14 14-17,0-27-15,0 13 31,0-12-15,0-1 0,0 0-1,0 0 1,0 1 0,0-1-1,-13 13 1,13-13-1,0 1 1,0-1 0</inkml:trace>
  <inkml:trace contextRef="#ctx0" brushRef="#br0" timeOffset="30981.06">9842 10173 0,'0'13'218,"0"1"-218,27 25 16,-27-25-16,26 25 16,1 1-1,-14 0 1,14 26-1,-1-27 1,0 1 0,-12-27-1,-1 14-15,0-1 32,0-26-32,-13 14 0,14-1 31,-1 13-16,13-13-15,-12 40 32,12-39-17,0 25 1,-12-25 0,-1 12-1,0-13 1,0 0-1,-13 1 1,14-14 0,-14 13 31,0-26 46,-14-1-93,14-25 16,-26-41 0,-1-52-1,27 53 1,0 26-16,-26-27 15,13 1 1,0-14 0,13 41-1,-14-1 17,1 39-17,13 1 1,0 0-16,0 0 31,0-1-31,0 1 16,0 0-1,0 0 1,0 0 15</inkml:trace>
  <inkml:trace contextRef="#ctx0" brushRef="#br0" timeOffset="33839.71">7435 3704 0,'0'80'157,"-27"39"-142,14 0-15,-40 198 16,0-171 0,-26 184-1,0 54-15,26-93 16,-27 172-1,67-251 17,0 145-17,0-79 1,-1 145 0,1-52-16,-13 78 31,26-171-16,0 53 1,-27-53 0,14-14-1,-27 1 17,40-106-32,0 65 15,0-78 16,0 26-15,0-13 0,0 132-1,0-212-15,13 239 16,1-27 0,-14-40-1,0-198 1,0-27-1,0-12 1,0-1 15,0 0 1,0 14 389,0-1-421,0 14 16,26 52 0,-13 41-16,1 25 15,12 1 1,-13-93 15,1-13-15,-14-26-1,0-14 1</inkml:trace>
  <inkml:trace contextRef="#ctx0" brushRef="#br0" timeOffset="36619.85">5980 4432 0,'13'0'187,"53"13"-171,-13-13-16,145 26 31,-52-26-31,185 0 0,304-26 16,-172 13 15,53-14-15,-146 1-16,-39 13 15,330-1 1,-251 14-1,-26 14 1,251 52 0,-503 0-1,53 27 1,-132-27 0,-39-66 15,25 0 188,54 0-219,277 0 15,-185 0 1,106 0-1,411 13 1,-319-13-16,252-40 31,-304 27-15,79 13 0,-238 26-1,40-12 1,-120-1-1,-12-13 1,12 26 0,-52-12-1,92-14 1,-52 26 0,118 0-1,-79-12 1,185-14-1,-158 0 17,132-40-17,-199 27 1,-13 13 0,40 0-16,-26 0 31,12 0-16,-52 0 1,-1 0 0,-12 0-1,-14 0 17,0 0-17</inkml:trace>
  <inkml:trace contextRef="#ctx0" brushRef="#br0" timeOffset="37944.18">12382 2527 0,'0'13'172,"0"0"-157,-26 27-15,-53 132 16,39-80-1,0 28 1,27-54 0,-13 0 15,12-40-31,14 40 0,-13 14 16,0-27 15,13 13-31,0 26 31,0-39 0,0-39-31,0-1 0,0 13 16,-13-12 0,13 12-1,0-52 63,0 12-62,0-25 0,0 25-16,0-12 15,0 13 1,0-27-1,0-13 1,0 0 0,0-13-1,13 26 17,-13 27-32</inkml:trace>
  <inkml:trace contextRef="#ctx0" brushRef="#br0" timeOffset="39774.83">12594 2553 0,'0'13'469,"0"14"-469,13-1 31,1 27-15,-14-39-16,0 25 0,0 14 31,0-13-16,0-27 1,0 13 0,13 14-1,-13-13 1,13-1-16,-13 1 16,0-1-1,0 53 1,13-12-1,1 38 1,-14-38 0,13-1 15,0-40-31,-13 14 31,0-1-15,0-25-1,0-1-15,13 40 16,-13 0 0,13-27-1,-13 14 1,0-14 15,0-12-31,0-1 31,0 0-31</inkml:trace>
  <inkml:trace contextRef="#ctx0" brushRef="#br0" timeOffset="41079.58">11761 3241 0,'13'0'187,"66"0"-187,27-13 16,0 0 0,-53 13 15,-13 0-31,-27 0 15,0 0 1,0 0-16,1 0 16,12 0-1,0 0 1,14 0 0,-27 0-1,14 0 1,-14 0-1,0 0 1,0 0 0,1 0-1,12 0 17,-13 0-17,1 0 16,-1 0-15,0 0 15</inkml:trace>
  <inkml:trace contextRef="#ctx0" brushRef="#br0" timeOffset="42852.87">4405 7686 0,'0'27'171,"0"-14"-155,0 27-16,0-1 16,0 54-1,-13 52 17,0-52-32,0-27 0,-1 66 31,1-39-16,13-40-15,-13 39 16,13 1-16,0 0 31,0-40-15,0 13 0,0-40-16,0 40 15,13-13 1,0 27-1,-13-41 1,0 54 0,14-67-1,-14 1 1,13-14 0,-13 0-1</inkml:trace>
  <inkml:trace contextRef="#ctx0" brushRef="#br0" timeOffset="44359.75">4432 7541 0,'13'0'188,"0"0"-188,14 13 16,12 0-1,1-13-15,-13 27 16,12-1-1,14 0 1,-13 1 0,-1-14-1,-39 14-15,27-14 16,13 27 0,-40-14-1,26 0 1,-13 14 15,-13-13-31,14 12 31,-14-12-15,13-14 0,0 27-1,-13-14 1,0 1-1,0-1 1,-13 14 0,0-14-1,-14 27 1,-13-26 0,-13 12-1,-13-12 16,40-14-15,-14 0 0,14-13-1,13 13 1,-1-13 0,1 0-1,0 14 1,0-14-1,-14 13 1,14-13 0,-14 0-1,1 0 1,13 0 15</inkml:trace>
  <inkml:trace contextRef="#ctx0" brushRef="#br1" timeOffset="62395.7">8903 3678 0,'0'26'172,"0"14"-156,0 0-16,-13 12 16,13-12-1,-13 13 1,0-13-1,13-1-15,0 1 16,-14 13 0,1 0-1,13-27 1,0-12 0,0 12 15,0-13-31,-13-13 62,0 0-46,13-13 0,0-53-1,0-13 1,0 12-1,0-52 1,0 27 0,26-54-1,-13 14 1,1 66 0,-14 13 15,0 13-16,0 14 1,0 13-16,13-14 16,-13 14-1,13-14 1,-13 1 0,13 13-1,-13-27 1,27 0-1,-1 1 1,14-14 0,-14 39-1,1-12 17,12 0-17,28-1 1,25 1-1,-39 12 1,-26 1 0,-1 13-16,14 0 15,-1 13 1,14 14 0,-13-1-1,0 14 1,-1 26-1,-12-39 1,-14 12 0,0-25-16,-13-1 15,14 13 1,-14 1 0,-27 26-1,-26 0 1,-66 66 15,13-53-31,-13-13 31,66-40-15,40-13 0,0 0-16,-14 13 15,14 0 1,-13-13-1,12 0 1,-12 0 0,13 0-1,0 0 17,-1 0-1,1 0-16,0 0 17,0 0-17,-1 0 17,14 14-17,-13-14-15,26 0 141,1 0-141,78 0 31,186-40-15,-80 13-16,424-65 15,-172 12 1,13 80 0,53 159-1,0-13 16,-371-120-31,146 54 32,-224-80-17,-28 0-15,-25 0 16,-1 0 0,0 0-16,0 0 15,14 0 16,-1 0-15,-13 0 15,-26 13 16,-13 0-31,-54-13-1,-52 40 1,39-14-16,-52 14 16,26-14-1,79-12 1,-13-14-16,-13 0 16,-53 0-1,-27-14 1,1-12 15,-14-1-31,93 14 31,-27-27-15,-12 14 0,-28 0-1,-105-54 1,79 54-1,-26 12 1,119-12 15,40 26-31,-14 0 16,27 0 0,0 0-16,-1 0 15,1 0 32</inkml:trace>
  <inkml:trace contextRef="#ctx0" brushRef="#br1" timeOffset="65819.98">15359 3453 0,'0'106'141,"-13"-14"-126,-14 93 1,27-65-1,-13-1 1,13-80-16,0 41 16,-13-1-1,0-26 1,13 26 0,0 1-1,-14-41 1,14-12 15,0-14-31,0 0 16,-13 14-1,13 26 1,-13-27 0,0 27-1,13-27 1,-13-12-1,13-1 1,0 0 0,0 0-1,0-26 17,0-13-17,0-14-15,0-132 31,13 79-15,0 14 0,-13 13-1,13-13 1,0-93 0,-13 39-1,14-12 1,-1 92-1,-13 13 1,0 27 0,0 0-1,0-14 1,0 14-16,0-13 16,0 12-1,0 1 1,0 0-1,0 0 1,0-14 15,0 1-31,0-14 32,0 14-17,0 12 1,0 1-1,0 0 1,13 0 0,-13-1-1,13 14 17,1 0-17,-1 27 1,0-1-1,27 14-15,13 79 16,26-13 15,-13 13-15,-26-53 0,13 14-1,-14-28-15,-12 1 31,-1-13-15,-12-13 0,12 12-1,1-12 1,-27-14 0,13 13-1,0-26 1,0 14-1,0-14 1,1 13 15,-1 0-15,0 0 0,0 0 15,-13-26 63,0-26-94,0-54 15,-39-105 1,25 118-1,1 14 1,0-53 15,13 40-15,-26-1 0,26 54-16,0-1 15,-14 1 1,14-1-1,0 14 1,0 0 15,0 0-15,-13-14 0,13 14-1,0 0 1,0-14-1,-13 1 1,13-40 15,0 26-31,0 14 32,-13 12-17,13 1-15,0 0 31</inkml:trace>
  <inkml:trace contextRef="#ctx0" brushRef="#br1" timeOffset="68960.75">5728 5543 0,'0'79'141,"0"1"-141,13-1 16,1 80 15,-1-93-15,-13-13-16,0 0 15,0-13 16,0-1-31,0-26 16,0 1 0,0-1-1,0 0 1,0 0 0,0 1-1,0-28 48,0 1-48,0 0-15,-13-14 32,-1-39-17,14 27-15,-13-41 16,0 1-1,-13-14 1,12 14 0,-25-14-1,25 27 1,1 53 0,0-27-1,13 27 1,0-13 15,13 12-15,14-12-1,12-1 17,14 1-17,-26 13-15,26-1 0,-27 1 31,14 0-15,-14-13 0,14 26-1,0 0 1,-14 0 0,27 0-1,-40 0 1,40 39-1,-26-12 1,12 39 0,-12-26 15,-27-1-15,0-12-16,0-14 15,0 27 16,-66 13-31,-1-14 32,-25 27-17,39-39 1,13-1 0,27-26-1,-13 14 1,-14-1-1,13 0 1,14 0 0,0-13-1,-14 13-15,14 1 32,0-1-32</inkml:trace>
  <inkml:trace contextRef="#ctx0" brushRef="#br1" timeOffset="74139.87">4829 6892 0,'0'93'141,"0"53"-141,13-27 16,13 66-1,-26-106-15,14-13 16,-1-13-16,-13 53 16,0-27-1,26 1 1,-26-27-1,13-27 1,-13-13-16,14 14 16,-14-1-1,13 1 1,-13-14 0,0 0 15,0-39 0,0-14-15,0-132-16,13-145 31,0 105-31,-13 146 16,0-14-1,0 54 1,0 0-1,0 12 17</inkml:trace>
  <inkml:trace contextRef="#ctx0" brushRef="#br1" timeOffset="76646">5106 9551 0,'0'120'141,"0"38"-141,14-12 15,-14 132 1,0-80-16,13-39 31,0-106-15,-13-27-16,0-13 0,0 1 31,0-1-15,0 0-1,0 0 17,0-26 30,0-13-46,-13-14-16,0-238 31,13 53-31,0 80 16,0 118 15,0 14-31,0 0 31,0-27-15,0 14-1,0 12-15,0-12 16,13 13 0,0-14-1,0 27 1,1 0-1,39 13 1,-1 27 15,-12-13-15,-13-1-16,25 1 16,15 12-1,12 14 1,-13-13-1,-26 0 1,-14-27-16,1 0 16,-14 0-1,13 0 1,-26 1 0,0-1-1,14-13-15,-14-13 63,0-1-63,0-12 31,-14-80-15,1-13-16,0 26 31,0 41-31,-27-54 0,0 0 31,-13-13-15,14 53-1,39 39 1,-13 14 0,13-13-1,0 12 16,-14 14 94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sldNum="0" hd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4"/>
          <p:cNvSpPr txBox="1">
            <a:spLocks noGrp="1"/>
          </p:cNvSpPr>
          <p:nvPr>
            <p:ph type="body" idx="1"/>
          </p:nvPr>
        </p:nvSpPr>
        <p:spPr>
          <a:xfrm>
            <a:off x="3135950" y="922850"/>
            <a:ext cx="2872200" cy="3588300"/>
          </a:xfrm>
          <a:prstGeom prst="rect">
            <a:avLst/>
          </a:prstGeom>
        </p:spPr>
        <p:txBody>
          <a:bodyPr spcFirstLastPara="1" wrap="square" lIns="0" tIns="0" rIns="0" bIns="0" anchor="ctr" anchorCtr="0">
            <a:noAutofit/>
          </a:bodyPr>
          <a:lstStyle>
            <a:lvl1pPr marL="457200" lvl="0" indent="-381000" algn="ctr" rtl="0">
              <a:spcBef>
                <a:spcPts val="600"/>
              </a:spcBef>
              <a:spcAft>
                <a:spcPts val="0"/>
              </a:spcAft>
              <a:buSzPts val="2400"/>
              <a:buChar char="&gt;"/>
              <a:defRPr/>
            </a:lvl1pPr>
            <a:lvl2pPr marL="914400" lvl="1" indent="-381000" algn="ctr" rtl="0">
              <a:spcBef>
                <a:spcPts val="0"/>
              </a:spcBef>
              <a:spcAft>
                <a:spcPts val="0"/>
              </a:spcAft>
              <a:buSzPts val="2400"/>
              <a:buChar char="-"/>
              <a:defRPr/>
            </a:lvl2pPr>
            <a:lvl3pPr marL="1371600" lvl="2" indent="-381000" algn="ctr" rtl="0">
              <a:spcBef>
                <a:spcPts val="0"/>
              </a:spcBef>
              <a:spcAft>
                <a:spcPts val="0"/>
              </a:spcAft>
              <a:buSzPts val="2400"/>
              <a:buChar char="-"/>
              <a:defRPr/>
            </a:lvl3pPr>
            <a:lvl4pPr marL="1828800" lvl="3" indent="-381000" algn="ctr" rtl="0">
              <a:spcBef>
                <a:spcPts val="0"/>
              </a:spcBef>
              <a:spcAft>
                <a:spcPts val="0"/>
              </a:spcAft>
              <a:buSzPts val="2400"/>
              <a:buChar char="-"/>
              <a:defRPr/>
            </a:lvl4pPr>
            <a:lvl5pPr marL="2286000" lvl="4" indent="-381000" algn="ctr" rtl="0">
              <a:spcBef>
                <a:spcPts val="0"/>
              </a:spcBef>
              <a:spcAft>
                <a:spcPts val="0"/>
              </a:spcAft>
              <a:buSzPts val="2400"/>
              <a:buChar char="-"/>
              <a:defRPr/>
            </a:lvl5pPr>
            <a:lvl6pPr marL="2743200" lvl="5" indent="-381000" algn="ctr" rtl="0">
              <a:spcBef>
                <a:spcPts val="0"/>
              </a:spcBef>
              <a:spcAft>
                <a:spcPts val="0"/>
              </a:spcAft>
              <a:buSzPts val="2400"/>
              <a:buChar char="-"/>
              <a:defRPr/>
            </a:lvl6pPr>
            <a:lvl7pPr marL="3200400" lvl="6" indent="-381000" algn="ctr" rtl="0">
              <a:spcBef>
                <a:spcPts val="0"/>
              </a:spcBef>
              <a:spcAft>
                <a:spcPts val="0"/>
              </a:spcAft>
              <a:buSzPts val="2400"/>
              <a:buChar char="-"/>
              <a:defRPr/>
            </a:lvl7pPr>
            <a:lvl8pPr marL="3657600" lvl="7" indent="-381000" algn="ctr" rtl="0">
              <a:spcBef>
                <a:spcPts val="0"/>
              </a:spcBef>
              <a:spcAft>
                <a:spcPts val="0"/>
              </a:spcAft>
              <a:buSzPts val="2400"/>
              <a:buChar char="-"/>
              <a:defRPr/>
            </a:lvl8pPr>
            <a:lvl9pPr marL="4114800" lvl="8" indent="-381000" algn="ctr">
              <a:spcBef>
                <a:spcPts val="0"/>
              </a:spcBef>
              <a:spcAft>
                <a:spcPts val="0"/>
              </a:spcAft>
              <a:buSzPts val="2400"/>
              <a:buChar char="-"/>
              <a:defRPr/>
            </a:lvl9pPr>
          </a:lstStyle>
          <a:p>
            <a:pPr lvl="0"/>
            <a:r>
              <a:rPr lang="en-US"/>
              <a:t>Click to edit Master text styles</a:t>
            </a:r>
          </a:p>
        </p:txBody>
      </p:sp>
      <p:sp>
        <p:nvSpPr>
          <p:cNvPr id="16" name="Google Shape;16;p4"/>
          <p:cNvSpPr txBox="1">
            <a:spLocks noGrp="1"/>
          </p:cNvSpPr>
          <p:nvPr>
            <p:ph type="sldNum" idx="12"/>
          </p:nvPr>
        </p:nvSpPr>
        <p:spPr>
          <a:xfrm>
            <a:off x="4297650" y="4726525"/>
            <a:ext cx="548700" cy="416700"/>
          </a:xfrm>
          <a:prstGeom prst="rect">
            <a:avLst/>
          </a:prstGeom>
        </p:spPr>
        <p:txBody>
          <a:bodyPr spcFirstLastPara="1" wrap="square" lIns="0" tIns="0" rIns="0" bIns="0"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Gadget - Tablet">
  <p:cSld name="Gadget - Tablet">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14"/>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
        <p:nvSpPr>
          <p:cNvPr id="55" name="Google Shape;55;p14"/>
          <p:cNvSpPr txBox="1">
            <a:spLocks noGrp="1"/>
          </p:cNvSpPr>
          <p:nvPr>
            <p:ph type="body" idx="1"/>
          </p:nvPr>
        </p:nvSpPr>
        <p:spPr>
          <a:xfrm>
            <a:off x="1752950" y="1475875"/>
            <a:ext cx="1281900" cy="1348200"/>
          </a:xfrm>
          <a:prstGeom prst="rect">
            <a:avLst/>
          </a:prstGeom>
        </p:spPr>
        <p:txBody>
          <a:bodyPr spcFirstLastPara="1" wrap="square" lIns="0" tIns="0" rIns="0" bIns="0" anchor="t" anchorCtr="0">
            <a:noAutofit/>
          </a:bodyPr>
          <a:lstStyle>
            <a:lvl1pPr marL="457200" lvl="0" indent="-304800" rtl="0">
              <a:spcBef>
                <a:spcPts val="600"/>
              </a:spcBef>
              <a:spcAft>
                <a:spcPts val="0"/>
              </a:spcAft>
              <a:buSzPts val="1200"/>
              <a:buChar char="&gt;"/>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pPr lvl="0"/>
            <a:r>
              <a:rPr lang="en-US"/>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 + 1 column">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5"/>
          <p:cNvSpPr/>
          <p:nvPr/>
        </p:nvSpPr>
        <p:spPr>
          <a:xfrm rot="254369">
            <a:off x="3871013" y="1231044"/>
            <a:ext cx="1406078" cy="118636"/>
          </a:xfrm>
          <a:custGeom>
            <a:avLst/>
            <a:gdLst/>
            <a:ahLst/>
            <a:cxnLst/>
            <a:rect l="l" t="t" r="r" b="b"/>
            <a:pathLst>
              <a:path w="82170" h="8963" extrusionOk="0">
                <a:moveTo>
                  <a:pt x="60471" y="1"/>
                </a:moveTo>
                <a:lnTo>
                  <a:pt x="60547" y="39"/>
                </a:lnTo>
                <a:lnTo>
                  <a:pt x="60660" y="1"/>
                </a:lnTo>
                <a:close/>
                <a:moveTo>
                  <a:pt x="63019" y="95"/>
                </a:moveTo>
                <a:lnTo>
                  <a:pt x="62924" y="190"/>
                </a:lnTo>
                <a:lnTo>
                  <a:pt x="63019" y="190"/>
                </a:lnTo>
                <a:lnTo>
                  <a:pt x="63019" y="95"/>
                </a:lnTo>
                <a:close/>
                <a:moveTo>
                  <a:pt x="82075" y="944"/>
                </a:moveTo>
                <a:lnTo>
                  <a:pt x="82075" y="1039"/>
                </a:lnTo>
                <a:lnTo>
                  <a:pt x="81980" y="1133"/>
                </a:lnTo>
                <a:lnTo>
                  <a:pt x="81792" y="1133"/>
                </a:lnTo>
                <a:lnTo>
                  <a:pt x="81697" y="1039"/>
                </a:lnTo>
                <a:lnTo>
                  <a:pt x="81509" y="1227"/>
                </a:lnTo>
                <a:lnTo>
                  <a:pt x="81886" y="1227"/>
                </a:lnTo>
                <a:lnTo>
                  <a:pt x="82169" y="1039"/>
                </a:lnTo>
                <a:lnTo>
                  <a:pt x="82075" y="944"/>
                </a:lnTo>
                <a:close/>
                <a:moveTo>
                  <a:pt x="44151" y="1510"/>
                </a:moveTo>
                <a:lnTo>
                  <a:pt x="43962" y="1605"/>
                </a:lnTo>
                <a:lnTo>
                  <a:pt x="44245" y="1605"/>
                </a:lnTo>
                <a:lnTo>
                  <a:pt x="44151" y="1510"/>
                </a:lnTo>
                <a:close/>
                <a:moveTo>
                  <a:pt x="43019" y="1699"/>
                </a:moveTo>
                <a:lnTo>
                  <a:pt x="42830" y="1793"/>
                </a:lnTo>
                <a:lnTo>
                  <a:pt x="42956" y="1762"/>
                </a:lnTo>
                <a:lnTo>
                  <a:pt x="43019" y="1699"/>
                </a:lnTo>
                <a:close/>
                <a:moveTo>
                  <a:pt x="13585" y="5472"/>
                </a:moveTo>
                <a:lnTo>
                  <a:pt x="13585" y="5504"/>
                </a:lnTo>
                <a:lnTo>
                  <a:pt x="13585" y="5504"/>
                </a:lnTo>
                <a:lnTo>
                  <a:pt x="13680" y="5472"/>
                </a:lnTo>
                <a:close/>
                <a:moveTo>
                  <a:pt x="15095" y="6321"/>
                </a:moveTo>
                <a:lnTo>
                  <a:pt x="14812" y="6416"/>
                </a:lnTo>
                <a:lnTo>
                  <a:pt x="14812" y="6321"/>
                </a:lnTo>
                <a:close/>
                <a:moveTo>
                  <a:pt x="60547" y="39"/>
                </a:moveTo>
                <a:lnTo>
                  <a:pt x="60377" y="95"/>
                </a:lnTo>
                <a:lnTo>
                  <a:pt x="60471" y="190"/>
                </a:lnTo>
                <a:lnTo>
                  <a:pt x="60094" y="378"/>
                </a:lnTo>
                <a:lnTo>
                  <a:pt x="59811" y="473"/>
                </a:lnTo>
                <a:lnTo>
                  <a:pt x="59717" y="473"/>
                </a:lnTo>
                <a:lnTo>
                  <a:pt x="59622" y="378"/>
                </a:lnTo>
                <a:lnTo>
                  <a:pt x="59811" y="378"/>
                </a:lnTo>
                <a:lnTo>
                  <a:pt x="59811" y="284"/>
                </a:lnTo>
                <a:lnTo>
                  <a:pt x="59811" y="190"/>
                </a:lnTo>
                <a:lnTo>
                  <a:pt x="58962" y="190"/>
                </a:lnTo>
                <a:lnTo>
                  <a:pt x="58773" y="284"/>
                </a:lnTo>
                <a:lnTo>
                  <a:pt x="58396" y="473"/>
                </a:lnTo>
                <a:lnTo>
                  <a:pt x="58585" y="473"/>
                </a:lnTo>
                <a:lnTo>
                  <a:pt x="58396" y="661"/>
                </a:lnTo>
                <a:lnTo>
                  <a:pt x="58207" y="661"/>
                </a:lnTo>
                <a:lnTo>
                  <a:pt x="58302" y="567"/>
                </a:lnTo>
                <a:lnTo>
                  <a:pt x="58113" y="661"/>
                </a:lnTo>
                <a:lnTo>
                  <a:pt x="57924" y="661"/>
                </a:lnTo>
                <a:lnTo>
                  <a:pt x="57453" y="473"/>
                </a:lnTo>
                <a:lnTo>
                  <a:pt x="56981" y="284"/>
                </a:lnTo>
                <a:lnTo>
                  <a:pt x="56604" y="284"/>
                </a:lnTo>
                <a:lnTo>
                  <a:pt x="56604" y="473"/>
                </a:lnTo>
                <a:lnTo>
                  <a:pt x="56415" y="567"/>
                </a:lnTo>
                <a:lnTo>
                  <a:pt x="57075" y="473"/>
                </a:lnTo>
                <a:lnTo>
                  <a:pt x="56698" y="661"/>
                </a:lnTo>
                <a:lnTo>
                  <a:pt x="57170" y="567"/>
                </a:lnTo>
                <a:lnTo>
                  <a:pt x="57075" y="661"/>
                </a:lnTo>
                <a:lnTo>
                  <a:pt x="57075" y="756"/>
                </a:lnTo>
                <a:lnTo>
                  <a:pt x="56321" y="756"/>
                </a:lnTo>
                <a:lnTo>
                  <a:pt x="56226" y="567"/>
                </a:lnTo>
                <a:lnTo>
                  <a:pt x="56132" y="473"/>
                </a:lnTo>
                <a:lnTo>
                  <a:pt x="55849" y="473"/>
                </a:lnTo>
                <a:lnTo>
                  <a:pt x="55471" y="567"/>
                </a:lnTo>
                <a:lnTo>
                  <a:pt x="55000" y="661"/>
                </a:lnTo>
                <a:lnTo>
                  <a:pt x="55094" y="661"/>
                </a:lnTo>
                <a:lnTo>
                  <a:pt x="53868" y="850"/>
                </a:lnTo>
                <a:lnTo>
                  <a:pt x="52830" y="1039"/>
                </a:lnTo>
                <a:lnTo>
                  <a:pt x="52830" y="1039"/>
                </a:lnTo>
                <a:lnTo>
                  <a:pt x="52924" y="850"/>
                </a:lnTo>
                <a:lnTo>
                  <a:pt x="53019" y="756"/>
                </a:lnTo>
                <a:lnTo>
                  <a:pt x="53019" y="756"/>
                </a:lnTo>
                <a:lnTo>
                  <a:pt x="52358" y="944"/>
                </a:lnTo>
                <a:lnTo>
                  <a:pt x="51981" y="1039"/>
                </a:lnTo>
                <a:lnTo>
                  <a:pt x="51887" y="1133"/>
                </a:lnTo>
                <a:lnTo>
                  <a:pt x="51887" y="1227"/>
                </a:lnTo>
                <a:lnTo>
                  <a:pt x="51604" y="1039"/>
                </a:lnTo>
                <a:lnTo>
                  <a:pt x="50755" y="1039"/>
                </a:lnTo>
                <a:lnTo>
                  <a:pt x="50755" y="944"/>
                </a:lnTo>
                <a:lnTo>
                  <a:pt x="50755" y="850"/>
                </a:lnTo>
                <a:lnTo>
                  <a:pt x="50660" y="850"/>
                </a:lnTo>
                <a:lnTo>
                  <a:pt x="50660" y="1039"/>
                </a:lnTo>
                <a:lnTo>
                  <a:pt x="49623" y="1322"/>
                </a:lnTo>
                <a:lnTo>
                  <a:pt x="49151" y="1416"/>
                </a:lnTo>
                <a:lnTo>
                  <a:pt x="48679" y="1416"/>
                </a:lnTo>
                <a:lnTo>
                  <a:pt x="48679" y="1322"/>
                </a:lnTo>
                <a:lnTo>
                  <a:pt x="48773" y="1322"/>
                </a:lnTo>
                <a:lnTo>
                  <a:pt x="48585" y="1133"/>
                </a:lnTo>
                <a:lnTo>
                  <a:pt x="47547" y="1133"/>
                </a:lnTo>
                <a:lnTo>
                  <a:pt x="46981" y="1322"/>
                </a:lnTo>
                <a:lnTo>
                  <a:pt x="46038" y="1699"/>
                </a:lnTo>
                <a:lnTo>
                  <a:pt x="46038" y="1699"/>
                </a:lnTo>
                <a:lnTo>
                  <a:pt x="46132" y="1605"/>
                </a:lnTo>
                <a:lnTo>
                  <a:pt x="46038" y="1510"/>
                </a:lnTo>
                <a:lnTo>
                  <a:pt x="45755" y="1699"/>
                </a:lnTo>
                <a:lnTo>
                  <a:pt x="45660" y="1793"/>
                </a:lnTo>
                <a:lnTo>
                  <a:pt x="45566" y="1793"/>
                </a:lnTo>
                <a:lnTo>
                  <a:pt x="45472" y="1699"/>
                </a:lnTo>
                <a:lnTo>
                  <a:pt x="45472" y="1510"/>
                </a:lnTo>
                <a:lnTo>
                  <a:pt x="45755" y="1510"/>
                </a:lnTo>
                <a:lnTo>
                  <a:pt x="45566" y="1416"/>
                </a:lnTo>
                <a:lnTo>
                  <a:pt x="45189" y="1416"/>
                </a:lnTo>
                <a:lnTo>
                  <a:pt x="44245" y="1605"/>
                </a:lnTo>
                <a:lnTo>
                  <a:pt x="42736" y="2076"/>
                </a:lnTo>
                <a:lnTo>
                  <a:pt x="42736" y="2076"/>
                </a:lnTo>
                <a:lnTo>
                  <a:pt x="43113" y="1793"/>
                </a:lnTo>
                <a:lnTo>
                  <a:pt x="43491" y="1605"/>
                </a:lnTo>
                <a:lnTo>
                  <a:pt x="43208" y="1699"/>
                </a:lnTo>
                <a:lnTo>
                  <a:pt x="42956" y="1762"/>
                </a:lnTo>
                <a:lnTo>
                  <a:pt x="42924" y="1793"/>
                </a:lnTo>
                <a:lnTo>
                  <a:pt x="42453" y="1982"/>
                </a:lnTo>
                <a:lnTo>
                  <a:pt x="42075" y="1982"/>
                </a:lnTo>
                <a:lnTo>
                  <a:pt x="41981" y="1888"/>
                </a:lnTo>
                <a:lnTo>
                  <a:pt x="40377" y="1888"/>
                </a:lnTo>
                <a:lnTo>
                  <a:pt x="38962" y="1982"/>
                </a:lnTo>
                <a:lnTo>
                  <a:pt x="39057" y="2076"/>
                </a:lnTo>
                <a:lnTo>
                  <a:pt x="38962" y="2171"/>
                </a:lnTo>
                <a:lnTo>
                  <a:pt x="38679" y="2265"/>
                </a:lnTo>
                <a:lnTo>
                  <a:pt x="38774" y="2076"/>
                </a:lnTo>
                <a:lnTo>
                  <a:pt x="38679" y="2076"/>
                </a:lnTo>
                <a:lnTo>
                  <a:pt x="38585" y="2171"/>
                </a:lnTo>
                <a:lnTo>
                  <a:pt x="38491" y="2265"/>
                </a:lnTo>
                <a:lnTo>
                  <a:pt x="38302" y="2171"/>
                </a:lnTo>
                <a:lnTo>
                  <a:pt x="38208" y="1982"/>
                </a:lnTo>
                <a:lnTo>
                  <a:pt x="37453" y="1982"/>
                </a:lnTo>
                <a:lnTo>
                  <a:pt x="37736" y="2171"/>
                </a:lnTo>
                <a:lnTo>
                  <a:pt x="37264" y="2171"/>
                </a:lnTo>
                <a:lnTo>
                  <a:pt x="37076" y="2076"/>
                </a:lnTo>
                <a:lnTo>
                  <a:pt x="36793" y="2171"/>
                </a:lnTo>
                <a:lnTo>
                  <a:pt x="36887" y="1982"/>
                </a:lnTo>
                <a:lnTo>
                  <a:pt x="35943" y="2359"/>
                </a:lnTo>
                <a:lnTo>
                  <a:pt x="34906" y="2548"/>
                </a:lnTo>
                <a:lnTo>
                  <a:pt x="33868" y="2737"/>
                </a:lnTo>
                <a:lnTo>
                  <a:pt x="32925" y="2737"/>
                </a:lnTo>
                <a:lnTo>
                  <a:pt x="33113" y="2642"/>
                </a:lnTo>
                <a:lnTo>
                  <a:pt x="32830" y="2642"/>
                </a:lnTo>
                <a:lnTo>
                  <a:pt x="32547" y="2737"/>
                </a:lnTo>
                <a:lnTo>
                  <a:pt x="32076" y="2925"/>
                </a:lnTo>
                <a:lnTo>
                  <a:pt x="31321" y="2925"/>
                </a:lnTo>
                <a:lnTo>
                  <a:pt x="30472" y="3020"/>
                </a:lnTo>
                <a:lnTo>
                  <a:pt x="29623" y="3114"/>
                </a:lnTo>
                <a:lnTo>
                  <a:pt x="27736" y="3397"/>
                </a:lnTo>
                <a:lnTo>
                  <a:pt x="26698" y="3491"/>
                </a:lnTo>
                <a:lnTo>
                  <a:pt x="26415" y="3586"/>
                </a:lnTo>
                <a:lnTo>
                  <a:pt x="26321" y="3680"/>
                </a:lnTo>
                <a:lnTo>
                  <a:pt x="26132" y="3586"/>
                </a:lnTo>
                <a:lnTo>
                  <a:pt x="25944" y="3491"/>
                </a:lnTo>
                <a:lnTo>
                  <a:pt x="25755" y="3586"/>
                </a:lnTo>
                <a:lnTo>
                  <a:pt x="25661" y="3869"/>
                </a:lnTo>
                <a:lnTo>
                  <a:pt x="25189" y="3774"/>
                </a:lnTo>
                <a:lnTo>
                  <a:pt x="24623" y="3774"/>
                </a:lnTo>
                <a:lnTo>
                  <a:pt x="23491" y="3963"/>
                </a:lnTo>
                <a:lnTo>
                  <a:pt x="22642" y="4057"/>
                </a:lnTo>
                <a:lnTo>
                  <a:pt x="21793" y="4152"/>
                </a:lnTo>
                <a:lnTo>
                  <a:pt x="21887" y="4057"/>
                </a:lnTo>
                <a:lnTo>
                  <a:pt x="21698" y="4152"/>
                </a:lnTo>
                <a:lnTo>
                  <a:pt x="21510" y="4340"/>
                </a:lnTo>
                <a:lnTo>
                  <a:pt x="21415" y="4529"/>
                </a:lnTo>
                <a:lnTo>
                  <a:pt x="21227" y="4623"/>
                </a:lnTo>
                <a:lnTo>
                  <a:pt x="21132" y="4529"/>
                </a:lnTo>
                <a:lnTo>
                  <a:pt x="20944" y="4435"/>
                </a:lnTo>
                <a:lnTo>
                  <a:pt x="20378" y="4340"/>
                </a:lnTo>
                <a:lnTo>
                  <a:pt x="19906" y="4435"/>
                </a:lnTo>
                <a:lnTo>
                  <a:pt x="19529" y="4623"/>
                </a:lnTo>
                <a:lnTo>
                  <a:pt x="19434" y="4529"/>
                </a:lnTo>
                <a:lnTo>
                  <a:pt x="19340" y="4529"/>
                </a:lnTo>
                <a:lnTo>
                  <a:pt x="18868" y="4623"/>
                </a:lnTo>
                <a:lnTo>
                  <a:pt x="17925" y="5001"/>
                </a:lnTo>
                <a:lnTo>
                  <a:pt x="17925" y="4812"/>
                </a:lnTo>
                <a:lnTo>
                  <a:pt x="17736" y="5001"/>
                </a:lnTo>
                <a:lnTo>
                  <a:pt x="17548" y="5095"/>
                </a:lnTo>
                <a:lnTo>
                  <a:pt x="17359" y="5189"/>
                </a:lnTo>
                <a:lnTo>
                  <a:pt x="16887" y="5284"/>
                </a:lnTo>
                <a:lnTo>
                  <a:pt x="16982" y="5189"/>
                </a:lnTo>
                <a:lnTo>
                  <a:pt x="16982" y="5189"/>
                </a:lnTo>
                <a:lnTo>
                  <a:pt x="16321" y="5284"/>
                </a:lnTo>
                <a:lnTo>
                  <a:pt x="15755" y="5472"/>
                </a:lnTo>
                <a:lnTo>
                  <a:pt x="15189" y="5567"/>
                </a:lnTo>
                <a:lnTo>
                  <a:pt x="14623" y="5567"/>
                </a:lnTo>
                <a:lnTo>
                  <a:pt x="15283" y="5472"/>
                </a:lnTo>
                <a:lnTo>
                  <a:pt x="15189" y="5378"/>
                </a:lnTo>
                <a:lnTo>
                  <a:pt x="15095" y="5284"/>
                </a:lnTo>
                <a:lnTo>
                  <a:pt x="15095" y="5189"/>
                </a:lnTo>
                <a:lnTo>
                  <a:pt x="15095" y="5095"/>
                </a:lnTo>
                <a:lnTo>
                  <a:pt x="14906" y="5189"/>
                </a:lnTo>
                <a:lnTo>
                  <a:pt x="14529" y="5284"/>
                </a:lnTo>
                <a:lnTo>
                  <a:pt x="13680" y="5472"/>
                </a:lnTo>
                <a:lnTo>
                  <a:pt x="13680" y="5567"/>
                </a:lnTo>
                <a:lnTo>
                  <a:pt x="13585" y="5567"/>
                </a:lnTo>
                <a:lnTo>
                  <a:pt x="13585" y="5504"/>
                </a:lnTo>
                <a:lnTo>
                  <a:pt x="13585" y="5504"/>
                </a:lnTo>
                <a:lnTo>
                  <a:pt x="13397" y="5567"/>
                </a:lnTo>
                <a:lnTo>
                  <a:pt x="13208" y="5661"/>
                </a:lnTo>
                <a:lnTo>
                  <a:pt x="13302" y="5755"/>
                </a:lnTo>
                <a:lnTo>
                  <a:pt x="13585" y="5661"/>
                </a:lnTo>
                <a:lnTo>
                  <a:pt x="13868" y="5661"/>
                </a:lnTo>
                <a:lnTo>
                  <a:pt x="13585" y="5850"/>
                </a:lnTo>
                <a:lnTo>
                  <a:pt x="13302" y="5850"/>
                </a:lnTo>
                <a:lnTo>
                  <a:pt x="13019" y="5755"/>
                </a:lnTo>
                <a:lnTo>
                  <a:pt x="12736" y="5755"/>
                </a:lnTo>
                <a:lnTo>
                  <a:pt x="11133" y="6227"/>
                </a:lnTo>
                <a:lnTo>
                  <a:pt x="11038" y="6133"/>
                </a:lnTo>
                <a:lnTo>
                  <a:pt x="10472" y="6321"/>
                </a:lnTo>
                <a:lnTo>
                  <a:pt x="10001" y="6416"/>
                </a:lnTo>
                <a:lnTo>
                  <a:pt x="9434" y="6510"/>
                </a:lnTo>
                <a:lnTo>
                  <a:pt x="8680" y="6699"/>
                </a:lnTo>
                <a:lnTo>
                  <a:pt x="7642" y="6888"/>
                </a:lnTo>
                <a:lnTo>
                  <a:pt x="6416" y="7076"/>
                </a:lnTo>
                <a:lnTo>
                  <a:pt x="3963" y="7454"/>
                </a:lnTo>
                <a:lnTo>
                  <a:pt x="1604" y="7831"/>
                </a:lnTo>
                <a:lnTo>
                  <a:pt x="944" y="8020"/>
                </a:lnTo>
                <a:lnTo>
                  <a:pt x="567" y="7925"/>
                </a:lnTo>
                <a:lnTo>
                  <a:pt x="284" y="7831"/>
                </a:lnTo>
                <a:lnTo>
                  <a:pt x="189" y="7831"/>
                </a:lnTo>
                <a:lnTo>
                  <a:pt x="189" y="7925"/>
                </a:lnTo>
                <a:lnTo>
                  <a:pt x="189" y="8208"/>
                </a:lnTo>
                <a:lnTo>
                  <a:pt x="1" y="8397"/>
                </a:lnTo>
                <a:lnTo>
                  <a:pt x="1" y="8586"/>
                </a:lnTo>
                <a:lnTo>
                  <a:pt x="1" y="8680"/>
                </a:lnTo>
                <a:lnTo>
                  <a:pt x="95" y="8774"/>
                </a:lnTo>
                <a:lnTo>
                  <a:pt x="472" y="8869"/>
                </a:lnTo>
                <a:lnTo>
                  <a:pt x="755" y="8869"/>
                </a:lnTo>
                <a:lnTo>
                  <a:pt x="567" y="8963"/>
                </a:lnTo>
                <a:lnTo>
                  <a:pt x="755" y="8963"/>
                </a:lnTo>
                <a:lnTo>
                  <a:pt x="1038" y="8869"/>
                </a:lnTo>
                <a:lnTo>
                  <a:pt x="1416" y="8586"/>
                </a:lnTo>
                <a:lnTo>
                  <a:pt x="1416" y="8774"/>
                </a:lnTo>
                <a:lnTo>
                  <a:pt x="1510" y="8869"/>
                </a:lnTo>
                <a:lnTo>
                  <a:pt x="1699" y="8774"/>
                </a:lnTo>
                <a:lnTo>
                  <a:pt x="1793" y="8774"/>
                </a:lnTo>
                <a:lnTo>
                  <a:pt x="2265" y="8586"/>
                </a:lnTo>
                <a:lnTo>
                  <a:pt x="2642" y="8491"/>
                </a:lnTo>
                <a:lnTo>
                  <a:pt x="3397" y="8491"/>
                </a:lnTo>
                <a:lnTo>
                  <a:pt x="4152" y="8397"/>
                </a:lnTo>
                <a:lnTo>
                  <a:pt x="4623" y="8397"/>
                </a:lnTo>
                <a:lnTo>
                  <a:pt x="5001" y="8114"/>
                </a:lnTo>
                <a:lnTo>
                  <a:pt x="5001" y="8208"/>
                </a:lnTo>
                <a:lnTo>
                  <a:pt x="5284" y="8114"/>
                </a:lnTo>
                <a:lnTo>
                  <a:pt x="5850" y="7831"/>
                </a:lnTo>
                <a:lnTo>
                  <a:pt x="5944" y="7925"/>
                </a:lnTo>
                <a:lnTo>
                  <a:pt x="5850" y="8020"/>
                </a:lnTo>
                <a:lnTo>
                  <a:pt x="5850" y="8114"/>
                </a:lnTo>
                <a:lnTo>
                  <a:pt x="5944" y="8020"/>
                </a:lnTo>
                <a:lnTo>
                  <a:pt x="6416" y="7925"/>
                </a:lnTo>
                <a:lnTo>
                  <a:pt x="7170" y="7925"/>
                </a:lnTo>
                <a:lnTo>
                  <a:pt x="7170" y="8020"/>
                </a:lnTo>
                <a:lnTo>
                  <a:pt x="7076" y="8114"/>
                </a:lnTo>
                <a:lnTo>
                  <a:pt x="7265" y="8020"/>
                </a:lnTo>
                <a:lnTo>
                  <a:pt x="7359" y="7925"/>
                </a:lnTo>
                <a:lnTo>
                  <a:pt x="7359" y="7831"/>
                </a:lnTo>
                <a:lnTo>
                  <a:pt x="7548" y="8020"/>
                </a:lnTo>
                <a:lnTo>
                  <a:pt x="8397" y="7642"/>
                </a:lnTo>
                <a:lnTo>
                  <a:pt x="8963" y="7454"/>
                </a:lnTo>
                <a:lnTo>
                  <a:pt x="9151" y="7359"/>
                </a:lnTo>
                <a:lnTo>
                  <a:pt x="9246" y="7359"/>
                </a:lnTo>
                <a:lnTo>
                  <a:pt x="9151" y="7171"/>
                </a:lnTo>
                <a:lnTo>
                  <a:pt x="9246" y="7076"/>
                </a:lnTo>
                <a:lnTo>
                  <a:pt x="9340" y="7076"/>
                </a:lnTo>
                <a:lnTo>
                  <a:pt x="9340" y="7171"/>
                </a:lnTo>
                <a:lnTo>
                  <a:pt x="9434" y="7076"/>
                </a:lnTo>
                <a:lnTo>
                  <a:pt x="9529" y="7171"/>
                </a:lnTo>
                <a:lnTo>
                  <a:pt x="9434" y="7265"/>
                </a:lnTo>
                <a:lnTo>
                  <a:pt x="9340" y="7265"/>
                </a:lnTo>
                <a:lnTo>
                  <a:pt x="9340" y="7359"/>
                </a:lnTo>
                <a:lnTo>
                  <a:pt x="9717" y="7171"/>
                </a:lnTo>
                <a:lnTo>
                  <a:pt x="10095" y="7076"/>
                </a:lnTo>
                <a:lnTo>
                  <a:pt x="10095" y="7171"/>
                </a:lnTo>
                <a:lnTo>
                  <a:pt x="10001" y="7171"/>
                </a:lnTo>
                <a:lnTo>
                  <a:pt x="9906" y="7265"/>
                </a:lnTo>
                <a:lnTo>
                  <a:pt x="9906" y="7359"/>
                </a:lnTo>
                <a:lnTo>
                  <a:pt x="9623" y="7265"/>
                </a:lnTo>
                <a:lnTo>
                  <a:pt x="9717" y="7454"/>
                </a:lnTo>
                <a:lnTo>
                  <a:pt x="10850" y="7076"/>
                </a:lnTo>
                <a:lnTo>
                  <a:pt x="11038" y="7076"/>
                </a:lnTo>
                <a:lnTo>
                  <a:pt x="11133" y="7171"/>
                </a:lnTo>
                <a:lnTo>
                  <a:pt x="11321" y="7265"/>
                </a:lnTo>
                <a:lnTo>
                  <a:pt x="11416" y="7265"/>
                </a:lnTo>
                <a:lnTo>
                  <a:pt x="11604" y="7171"/>
                </a:lnTo>
                <a:lnTo>
                  <a:pt x="11793" y="6982"/>
                </a:lnTo>
                <a:lnTo>
                  <a:pt x="11887" y="6888"/>
                </a:lnTo>
                <a:lnTo>
                  <a:pt x="12170" y="6888"/>
                </a:lnTo>
                <a:lnTo>
                  <a:pt x="12076" y="7076"/>
                </a:lnTo>
                <a:lnTo>
                  <a:pt x="12265" y="7076"/>
                </a:lnTo>
                <a:lnTo>
                  <a:pt x="12359" y="6888"/>
                </a:lnTo>
                <a:lnTo>
                  <a:pt x="12548" y="6793"/>
                </a:lnTo>
                <a:lnTo>
                  <a:pt x="12736" y="6793"/>
                </a:lnTo>
                <a:lnTo>
                  <a:pt x="12453" y="6982"/>
                </a:lnTo>
                <a:lnTo>
                  <a:pt x="12925" y="6982"/>
                </a:lnTo>
                <a:lnTo>
                  <a:pt x="13491" y="6888"/>
                </a:lnTo>
                <a:lnTo>
                  <a:pt x="14434" y="6605"/>
                </a:lnTo>
                <a:lnTo>
                  <a:pt x="15849" y="6510"/>
                </a:lnTo>
                <a:lnTo>
                  <a:pt x="16510" y="6416"/>
                </a:lnTo>
                <a:lnTo>
                  <a:pt x="16982" y="6227"/>
                </a:lnTo>
                <a:lnTo>
                  <a:pt x="17831" y="6038"/>
                </a:lnTo>
                <a:lnTo>
                  <a:pt x="18680" y="6038"/>
                </a:lnTo>
                <a:lnTo>
                  <a:pt x="19057" y="5850"/>
                </a:lnTo>
                <a:lnTo>
                  <a:pt x="19340" y="5755"/>
                </a:lnTo>
                <a:lnTo>
                  <a:pt x="20472" y="5661"/>
                </a:lnTo>
                <a:lnTo>
                  <a:pt x="21604" y="5567"/>
                </a:lnTo>
                <a:lnTo>
                  <a:pt x="22736" y="5378"/>
                </a:lnTo>
                <a:lnTo>
                  <a:pt x="23774" y="5095"/>
                </a:lnTo>
                <a:lnTo>
                  <a:pt x="23774" y="5284"/>
                </a:lnTo>
                <a:lnTo>
                  <a:pt x="24151" y="5189"/>
                </a:lnTo>
                <a:lnTo>
                  <a:pt x="24246" y="5189"/>
                </a:lnTo>
                <a:lnTo>
                  <a:pt x="24246" y="5095"/>
                </a:lnTo>
                <a:lnTo>
                  <a:pt x="24623" y="5001"/>
                </a:lnTo>
                <a:lnTo>
                  <a:pt x="25000" y="5095"/>
                </a:lnTo>
                <a:lnTo>
                  <a:pt x="25378" y="5095"/>
                </a:lnTo>
                <a:lnTo>
                  <a:pt x="25755" y="4906"/>
                </a:lnTo>
                <a:lnTo>
                  <a:pt x="25755" y="5095"/>
                </a:lnTo>
                <a:lnTo>
                  <a:pt x="25849" y="5001"/>
                </a:lnTo>
                <a:lnTo>
                  <a:pt x="26132" y="4906"/>
                </a:lnTo>
                <a:lnTo>
                  <a:pt x="27264" y="4906"/>
                </a:lnTo>
                <a:lnTo>
                  <a:pt x="28491" y="4718"/>
                </a:lnTo>
                <a:lnTo>
                  <a:pt x="28302" y="4529"/>
                </a:lnTo>
                <a:lnTo>
                  <a:pt x="28491" y="4435"/>
                </a:lnTo>
                <a:lnTo>
                  <a:pt x="28585" y="4340"/>
                </a:lnTo>
                <a:lnTo>
                  <a:pt x="28774" y="4529"/>
                </a:lnTo>
                <a:lnTo>
                  <a:pt x="28679" y="4623"/>
                </a:lnTo>
                <a:lnTo>
                  <a:pt x="29717" y="4623"/>
                </a:lnTo>
                <a:lnTo>
                  <a:pt x="30189" y="4529"/>
                </a:lnTo>
                <a:lnTo>
                  <a:pt x="31510" y="4246"/>
                </a:lnTo>
                <a:lnTo>
                  <a:pt x="32076" y="4057"/>
                </a:lnTo>
                <a:lnTo>
                  <a:pt x="32547" y="3869"/>
                </a:lnTo>
                <a:lnTo>
                  <a:pt x="32642" y="3963"/>
                </a:lnTo>
                <a:lnTo>
                  <a:pt x="32830" y="4057"/>
                </a:lnTo>
                <a:lnTo>
                  <a:pt x="33019" y="4057"/>
                </a:lnTo>
                <a:lnTo>
                  <a:pt x="33679" y="3869"/>
                </a:lnTo>
                <a:lnTo>
                  <a:pt x="33962" y="3586"/>
                </a:lnTo>
                <a:lnTo>
                  <a:pt x="34623" y="3586"/>
                </a:lnTo>
                <a:lnTo>
                  <a:pt x="35660" y="3491"/>
                </a:lnTo>
                <a:lnTo>
                  <a:pt x="37170" y="3586"/>
                </a:lnTo>
                <a:lnTo>
                  <a:pt x="37547" y="3397"/>
                </a:lnTo>
                <a:lnTo>
                  <a:pt x="38019" y="3303"/>
                </a:lnTo>
                <a:lnTo>
                  <a:pt x="39151" y="3208"/>
                </a:lnTo>
                <a:lnTo>
                  <a:pt x="41038" y="3208"/>
                </a:lnTo>
                <a:lnTo>
                  <a:pt x="41038" y="3114"/>
                </a:lnTo>
                <a:lnTo>
                  <a:pt x="41226" y="3020"/>
                </a:lnTo>
                <a:lnTo>
                  <a:pt x="41981" y="2925"/>
                </a:lnTo>
                <a:lnTo>
                  <a:pt x="44811" y="2925"/>
                </a:lnTo>
                <a:lnTo>
                  <a:pt x="45000" y="2831"/>
                </a:lnTo>
                <a:lnTo>
                  <a:pt x="45189" y="2642"/>
                </a:lnTo>
                <a:lnTo>
                  <a:pt x="45283" y="2548"/>
                </a:lnTo>
                <a:lnTo>
                  <a:pt x="45566" y="2548"/>
                </a:lnTo>
                <a:lnTo>
                  <a:pt x="45472" y="2737"/>
                </a:lnTo>
                <a:lnTo>
                  <a:pt x="45472" y="2737"/>
                </a:lnTo>
                <a:lnTo>
                  <a:pt x="46132" y="2548"/>
                </a:lnTo>
                <a:lnTo>
                  <a:pt x="46887" y="2548"/>
                </a:lnTo>
                <a:lnTo>
                  <a:pt x="47547" y="2454"/>
                </a:lnTo>
                <a:lnTo>
                  <a:pt x="48207" y="2265"/>
                </a:lnTo>
                <a:lnTo>
                  <a:pt x="48302" y="2359"/>
                </a:lnTo>
                <a:lnTo>
                  <a:pt x="49434" y="2359"/>
                </a:lnTo>
                <a:lnTo>
                  <a:pt x="49717" y="2265"/>
                </a:lnTo>
                <a:lnTo>
                  <a:pt x="50094" y="2171"/>
                </a:lnTo>
                <a:lnTo>
                  <a:pt x="50755" y="2076"/>
                </a:lnTo>
                <a:lnTo>
                  <a:pt x="52170" y="1982"/>
                </a:lnTo>
                <a:lnTo>
                  <a:pt x="54056" y="1793"/>
                </a:lnTo>
                <a:lnTo>
                  <a:pt x="56132" y="1510"/>
                </a:lnTo>
                <a:lnTo>
                  <a:pt x="56037" y="1605"/>
                </a:lnTo>
                <a:lnTo>
                  <a:pt x="55943" y="1699"/>
                </a:lnTo>
                <a:lnTo>
                  <a:pt x="55754" y="1699"/>
                </a:lnTo>
                <a:lnTo>
                  <a:pt x="55471" y="1793"/>
                </a:lnTo>
                <a:lnTo>
                  <a:pt x="55377" y="1888"/>
                </a:lnTo>
                <a:lnTo>
                  <a:pt x="56415" y="1605"/>
                </a:lnTo>
                <a:lnTo>
                  <a:pt x="56887" y="1510"/>
                </a:lnTo>
                <a:lnTo>
                  <a:pt x="56981" y="1605"/>
                </a:lnTo>
                <a:lnTo>
                  <a:pt x="56887" y="1699"/>
                </a:lnTo>
                <a:lnTo>
                  <a:pt x="57358" y="1605"/>
                </a:lnTo>
                <a:lnTo>
                  <a:pt x="57736" y="1605"/>
                </a:lnTo>
                <a:lnTo>
                  <a:pt x="58207" y="1510"/>
                </a:lnTo>
                <a:lnTo>
                  <a:pt x="58679" y="1510"/>
                </a:lnTo>
                <a:lnTo>
                  <a:pt x="58773" y="1416"/>
                </a:lnTo>
                <a:lnTo>
                  <a:pt x="58868" y="1322"/>
                </a:lnTo>
                <a:lnTo>
                  <a:pt x="59056" y="1133"/>
                </a:lnTo>
                <a:lnTo>
                  <a:pt x="59151" y="1227"/>
                </a:lnTo>
                <a:lnTo>
                  <a:pt x="59339" y="1227"/>
                </a:lnTo>
                <a:lnTo>
                  <a:pt x="59434" y="1322"/>
                </a:lnTo>
                <a:lnTo>
                  <a:pt x="59339" y="1510"/>
                </a:lnTo>
                <a:lnTo>
                  <a:pt x="59811" y="1416"/>
                </a:lnTo>
                <a:lnTo>
                  <a:pt x="60000" y="1322"/>
                </a:lnTo>
                <a:lnTo>
                  <a:pt x="60094" y="1416"/>
                </a:lnTo>
                <a:lnTo>
                  <a:pt x="60377" y="1322"/>
                </a:lnTo>
                <a:lnTo>
                  <a:pt x="60660" y="1227"/>
                </a:lnTo>
                <a:lnTo>
                  <a:pt x="61320" y="1133"/>
                </a:lnTo>
                <a:lnTo>
                  <a:pt x="61981" y="1227"/>
                </a:lnTo>
                <a:lnTo>
                  <a:pt x="62641" y="1227"/>
                </a:lnTo>
                <a:lnTo>
                  <a:pt x="62547" y="1133"/>
                </a:lnTo>
                <a:lnTo>
                  <a:pt x="63207" y="1039"/>
                </a:lnTo>
                <a:lnTo>
                  <a:pt x="63019" y="1133"/>
                </a:lnTo>
                <a:lnTo>
                  <a:pt x="63585" y="1133"/>
                </a:lnTo>
                <a:lnTo>
                  <a:pt x="63302" y="1039"/>
                </a:lnTo>
                <a:lnTo>
                  <a:pt x="63773" y="850"/>
                </a:lnTo>
                <a:lnTo>
                  <a:pt x="64151" y="756"/>
                </a:lnTo>
                <a:lnTo>
                  <a:pt x="64434" y="850"/>
                </a:lnTo>
                <a:lnTo>
                  <a:pt x="64434" y="1133"/>
                </a:lnTo>
                <a:lnTo>
                  <a:pt x="65283" y="850"/>
                </a:lnTo>
                <a:lnTo>
                  <a:pt x="65283" y="944"/>
                </a:lnTo>
                <a:lnTo>
                  <a:pt x="65471" y="944"/>
                </a:lnTo>
                <a:lnTo>
                  <a:pt x="65566" y="850"/>
                </a:lnTo>
                <a:lnTo>
                  <a:pt x="65754" y="944"/>
                </a:lnTo>
                <a:lnTo>
                  <a:pt x="66132" y="850"/>
                </a:lnTo>
                <a:lnTo>
                  <a:pt x="66981" y="850"/>
                </a:lnTo>
                <a:lnTo>
                  <a:pt x="66981" y="944"/>
                </a:lnTo>
                <a:lnTo>
                  <a:pt x="66886" y="1039"/>
                </a:lnTo>
                <a:lnTo>
                  <a:pt x="66792" y="1039"/>
                </a:lnTo>
                <a:lnTo>
                  <a:pt x="66792" y="1133"/>
                </a:lnTo>
                <a:lnTo>
                  <a:pt x="67641" y="944"/>
                </a:lnTo>
                <a:lnTo>
                  <a:pt x="68113" y="850"/>
                </a:lnTo>
                <a:lnTo>
                  <a:pt x="68584" y="850"/>
                </a:lnTo>
                <a:lnTo>
                  <a:pt x="68773" y="944"/>
                </a:lnTo>
                <a:lnTo>
                  <a:pt x="68962" y="944"/>
                </a:lnTo>
                <a:lnTo>
                  <a:pt x="69150" y="850"/>
                </a:lnTo>
                <a:lnTo>
                  <a:pt x="70849" y="944"/>
                </a:lnTo>
                <a:lnTo>
                  <a:pt x="71509" y="850"/>
                </a:lnTo>
                <a:lnTo>
                  <a:pt x="72169" y="756"/>
                </a:lnTo>
                <a:lnTo>
                  <a:pt x="73207" y="756"/>
                </a:lnTo>
                <a:lnTo>
                  <a:pt x="73584" y="944"/>
                </a:lnTo>
                <a:lnTo>
                  <a:pt x="73962" y="944"/>
                </a:lnTo>
                <a:lnTo>
                  <a:pt x="73773" y="756"/>
                </a:lnTo>
                <a:lnTo>
                  <a:pt x="74056" y="567"/>
                </a:lnTo>
                <a:lnTo>
                  <a:pt x="74150" y="567"/>
                </a:lnTo>
                <a:lnTo>
                  <a:pt x="74150" y="756"/>
                </a:lnTo>
                <a:lnTo>
                  <a:pt x="74339" y="850"/>
                </a:lnTo>
                <a:lnTo>
                  <a:pt x="74433" y="756"/>
                </a:lnTo>
                <a:lnTo>
                  <a:pt x="74716" y="661"/>
                </a:lnTo>
                <a:lnTo>
                  <a:pt x="75188" y="661"/>
                </a:lnTo>
                <a:lnTo>
                  <a:pt x="75188" y="756"/>
                </a:lnTo>
                <a:lnTo>
                  <a:pt x="74999" y="850"/>
                </a:lnTo>
                <a:lnTo>
                  <a:pt x="75377" y="756"/>
                </a:lnTo>
                <a:lnTo>
                  <a:pt x="75754" y="756"/>
                </a:lnTo>
                <a:lnTo>
                  <a:pt x="75471" y="850"/>
                </a:lnTo>
                <a:lnTo>
                  <a:pt x="75565" y="944"/>
                </a:lnTo>
                <a:lnTo>
                  <a:pt x="76226" y="1039"/>
                </a:lnTo>
                <a:lnTo>
                  <a:pt x="76320" y="850"/>
                </a:lnTo>
                <a:lnTo>
                  <a:pt x="76509" y="850"/>
                </a:lnTo>
                <a:lnTo>
                  <a:pt x="76792" y="756"/>
                </a:lnTo>
                <a:lnTo>
                  <a:pt x="77075" y="661"/>
                </a:lnTo>
                <a:lnTo>
                  <a:pt x="76886" y="850"/>
                </a:lnTo>
                <a:lnTo>
                  <a:pt x="76981" y="944"/>
                </a:lnTo>
                <a:lnTo>
                  <a:pt x="77264" y="1039"/>
                </a:lnTo>
                <a:lnTo>
                  <a:pt x="77547" y="1133"/>
                </a:lnTo>
                <a:lnTo>
                  <a:pt x="77924" y="1227"/>
                </a:lnTo>
                <a:lnTo>
                  <a:pt x="78018" y="1133"/>
                </a:lnTo>
                <a:lnTo>
                  <a:pt x="77924" y="1039"/>
                </a:lnTo>
                <a:lnTo>
                  <a:pt x="78207" y="944"/>
                </a:lnTo>
                <a:lnTo>
                  <a:pt x="78490" y="1039"/>
                </a:lnTo>
                <a:lnTo>
                  <a:pt x="78773" y="1039"/>
                </a:lnTo>
                <a:lnTo>
                  <a:pt x="79056" y="1133"/>
                </a:lnTo>
                <a:lnTo>
                  <a:pt x="79716" y="944"/>
                </a:lnTo>
                <a:lnTo>
                  <a:pt x="80282" y="756"/>
                </a:lnTo>
                <a:lnTo>
                  <a:pt x="80282" y="850"/>
                </a:lnTo>
                <a:lnTo>
                  <a:pt x="80188" y="944"/>
                </a:lnTo>
                <a:lnTo>
                  <a:pt x="80848" y="1039"/>
                </a:lnTo>
                <a:lnTo>
                  <a:pt x="81131" y="1039"/>
                </a:lnTo>
                <a:lnTo>
                  <a:pt x="81131" y="1133"/>
                </a:lnTo>
                <a:lnTo>
                  <a:pt x="81037" y="1227"/>
                </a:lnTo>
                <a:lnTo>
                  <a:pt x="81697" y="1039"/>
                </a:lnTo>
                <a:lnTo>
                  <a:pt x="81886" y="944"/>
                </a:lnTo>
                <a:lnTo>
                  <a:pt x="81792" y="850"/>
                </a:lnTo>
                <a:lnTo>
                  <a:pt x="81414" y="850"/>
                </a:lnTo>
                <a:lnTo>
                  <a:pt x="80943" y="944"/>
                </a:lnTo>
                <a:lnTo>
                  <a:pt x="81037" y="756"/>
                </a:lnTo>
                <a:lnTo>
                  <a:pt x="80754" y="944"/>
                </a:lnTo>
                <a:lnTo>
                  <a:pt x="80660" y="756"/>
                </a:lnTo>
                <a:lnTo>
                  <a:pt x="80754" y="661"/>
                </a:lnTo>
                <a:lnTo>
                  <a:pt x="80188" y="661"/>
                </a:lnTo>
                <a:lnTo>
                  <a:pt x="80188" y="567"/>
                </a:lnTo>
                <a:lnTo>
                  <a:pt x="80282" y="567"/>
                </a:lnTo>
                <a:lnTo>
                  <a:pt x="79528" y="473"/>
                </a:lnTo>
                <a:lnTo>
                  <a:pt x="79339" y="567"/>
                </a:lnTo>
                <a:lnTo>
                  <a:pt x="79245" y="567"/>
                </a:lnTo>
                <a:lnTo>
                  <a:pt x="79245" y="661"/>
                </a:lnTo>
                <a:lnTo>
                  <a:pt x="79056" y="850"/>
                </a:lnTo>
                <a:lnTo>
                  <a:pt x="78867" y="378"/>
                </a:lnTo>
                <a:lnTo>
                  <a:pt x="78679" y="473"/>
                </a:lnTo>
                <a:lnTo>
                  <a:pt x="78396" y="567"/>
                </a:lnTo>
                <a:lnTo>
                  <a:pt x="78018" y="661"/>
                </a:lnTo>
                <a:lnTo>
                  <a:pt x="77924" y="661"/>
                </a:lnTo>
                <a:lnTo>
                  <a:pt x="77830" y="567"/>
                </a:lnTo>
                <a:lnTo>
                  <a:pt x="77075" y="567"/>
                </a:lnTo>
                <a:lnTo>
                  <a:pt x="77264" y="473"/>
                </a:lnTo>
                <a:lnTo>
                  <a:pt x="77169" y="284"/>
                </a:lnTo>
                <a:lnTo>
                  <a:pt x="76981" y="378"/>
                </a:lnTo>
                <a:lnTo>
                  <a:pt x="76792" y="473"/>
                </a:lnTo>
                <a:lnTo>
                  <a:pt x="76037" y="473"/>
                </a:lnTo>
                <a:lnTo>
                  <a:pt x="74716" y="190"/>
                </a:lnTo>
                <a:lnTo>
                  <a:pt x="74433" y="378"/>
                </a:lnTo>
                <a:lnTo>
                  <a:pt x="74056" y="378"/>
                </a:lnTo>
                <a:lnTo>
                  <a:pt x="74150" y="190"/>
                </a:lnTo>
                <a:lnTo>
                  <a:pt x="74056" y="190"/>
                </a:lnTo>
                <a:lnTo>
                  <a:pt x="73773" y="284"/>
                </a:lnTo>
                <a:lnTo>
                  <a:pt x="73773" y="95"/>
                </a:lnTo>
                <a:lnTo>
                  <a:pt x="73301" y="190"/>
                </a:lnTo>
                <a:lnTo>
                  <a:pt x="72830" y="190"/>
                </a:lnTo>
                <a:lnTo>
                  <a:pt x="72830" y="378"/>
                </a:lnTo>
                <a:lnTo>
                  <a:pt x="72924" y="473"/>
                </a:lnTo>
                <a:lnTo>
                  <a:pt x="72924" y="567"/>
                </a:lnTo>
                <a:lnTo>
                  <a:pt x="72735" y="661"/>
                </a:lnTo>
                <a:lnTo>
                  <a:pt x="72735" y="567"/>
                </a:lnTo>
                <a:lnTo>
                  <a:pt x="72547" y="473"/>
                </a:lnTo>
                <a:lnTo>
                  <a:pt x="72452" y="378"/>
                </a:lnTo>
                <a:lnTo>
                  <a:pt x="72641" y="284"/>
                </a:lnTo>
                <a:lnTo>
                  <a:pt x="71603" y="284"/>
                </a:lnTo>
                <a:lnTo>
                  <a:pt x="70849" y="190"/>
                </a:lnTo>
                <a:lnTo>
                  <a:pt x="70660" y="284"/>
                </a:lnTo>
                <a:lnTo>
                  <a:pt x="69905" y="473"/>
                </a:lnTo>
                <a:lnTo>
                  <a:pt x="69056" y="473"/>
                </a:lnTo>
                <a:lnTo>
                  <a:pt x="68207" y="378"/>
                </a:lnTo>
                <a:lnTo>
                  <a:pt x="67547" y="284"/>
                </a:lnTo>
                <a:lnTo>
                  <a:pt x="67641" y="190"/>
                </a:lnTo>
                <a:lnTo>
                  <a:pt x="67735" y="190"/>
                </a:lnTo>
                <a:lnTo>
                  <a:pt x="67169" y="95"/>
                </a:lnTo>
                <a:lnTo>
                  <a:pt x="66698" y="95"/>
                </a:lnTo>
                <a:lnTo>
                  <a:pt x="66886" y="190"/>
                </a:lnTo>
                <a:lnTo>
                  <a:pt x="65283" y="190"/>
                </a:lnTo>
                <a:lnTo>
                  <a:pt x="64905" y="95"/>
                </a:lnTo>
                <a:lnTo>
                  <a:pt x="64905" y="190"/>
                </a:lnTo>
                <a:lnTo>
                  <a:pt x="65000" y="190"/>
                </a:lnTo>
                <a:lnTo>
                  <a:pt x="65094" y="284"/>
                </a:lnTo>
                <a:lnTo>
                  <a:pt x="65094" y="378"/>
                </a:lnTo>
                <a:lnTo>
                  <a:pt x="64528" y="284"/>
                </a:lnTo>
                <a:lnTo>
                  <a:pt x="63962" y="190"/>
                </a:lnTo>
                <a:lnTo>
                  <a:pt x="63773" y="284"/>
                </a:lnTo>
                <a:lnTo>
                  <a:pt x="63585" y="473"/>
                </a:lnTo>
                <a:lnTo>
                  <a:pt x="63396" y="567"/>
                </a:lnTo>
                <a:lnTo>
                  <a:pt x="63302" y="567"/>
                </a:lnTo>
                <a:lnTo>
                  <a:pt x="63207" y="473"/>
                </a:lnTo>
                <a:lnTo>
                  <a:pt x="63207" y="284"/>
                </a:lnTo>
                <a:lnTo>
                  <a:pt x="63396" y="284"/>
                </a:lnTo>
                <a:lnTo>
                  <a:pt x="63490" y="190"/>
                </a:lnTo>
                <a:lnTo>
                  <a:pt x="63113" y="190"/>
                </a:lnTo>
                <a:lnTo>
                  <a:pt x="61981" y="284"/>
                </a:lnTo>
                <a:lnTo>
                  <a:pt x="61320" y="284"/>
                </a:lnTo>
                <a:lnTo>
                  <a:pt x="61226" y="190"/>
                </a:lnTo>
                <a:lnTo>
                  <a:pt x="61320" y="95"/>
                </a:lnTo>
                <a:lnTo>
                  <a:pt x="60849" y="190"/>
                </a:lnTo>
                <a:lnTo>
                  <a:pt x="60547" y="3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5"/>
          <p:cNvSpPr txBox="1">
            <a:spLocks noGrp="1"/>
          </p:cNvSpPr>
          <p:nvPr>
            <p:ph type="title"/>
          </p:nvPr>
        </p:nvSpPr>
        <p:spPr>
          <a:xfrm>
            <a:off x="1628275" y="810800"/>
            <a:ext cx="5887500" cy="445500"/>
          </a:xfrm>
          <a:prstGeom prst="rect">
            <a:avLst/>
          </a:prstGeom>
        </p:spPr>
        <p:txBody>
          <a:bodyPr spcFirstLastPara="1" wrap="square" lIns="0" tIns="0" rIns="0" bIns="0"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a:t>Click to edit Master title style</a:t>
            </a:r>
            <a:endParaRPr/>
          </a:p>
        </p:txBody>
      </p:sp>
      <p:sp>
        <p:nvSpPr>
          <p:cNvPr id="20" name="Google Shape;20;p5"/>
          <p:cNvSpPr txBox="1">
            <a:spLocks noGrp="1"/>
          </p:cNvSpPr>
          <p:nvPr>
            <p:ph type="body" idx="1"/>
          </p:nvPr>
        </p:nvSpPr>
        <p:spPr>
          <a:xfrm>
            <a:off x="1628275" y="1428825"/>
            <a:ext cx="5887500" cy="29088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gt;"/>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pPr lvl="0"/>
            <a:r>
              <a:rPr lang="en-US"/>
              <a:t>Click to edit Master text styles</a:t>
            </a:r>
          </a:p>
        </p:txBody>
      </p:sp>
      <p:sp>
        <p:nvSpPr>
          <p:cNvPr id="21" name="Google Shape;21;p5"/>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p:nvPr/>
        </p:nvSpPr>
        <p:spPr>
          <a:xfrm rot="254369">
            <a:off x="3871013" y="1231044"/>
            <a:ext cx="1406078" cy="118636"/>
          </a:xfrm>
          <a:custGeom>
            <a:avLst/>
            <a:gdLst/>
            <a:ahLst/>
            <a:cxnLst/>
            <a:rect l="l" t="t" r="r" b="b"/>
            <a:pathLst>
              <a:path w="82170" h="8963" extrusionOk="0">
                <a:moveTo>
                  <a:pt x="60471" y="1"/>
                </a:moveTo>
                <a:lnTo>
                  <a:pt x="60547" y="39"/>
                </a:lnTo>
                <a:lnTo>
                  <a:pt x="60660" y="1"/>
                </a:lnTo>
                <a:close/>
                <a:moveTo>
                  <a:pt x="63019" y="95"/>
                </a:moveTo>
                <a:lnTo>
                  <a:pt x="62924" y="190"/>
                </a:lnTo>
                <a:lnTo>
                  <a:pt x="63019" y="190"/>
                </a:lnTo>
                <a:lnTo>
                  <a:pt x="63019" y="95"/>
                </a:lnTo>
                <a:close/>
                <a:moveTo>
                  <a:pt x="82075" y="944"/>
                </a:moveTo>
                <a:lnTo>
                  <a:pt x="82075" y="1039"/>
                </a:lnTo>
                <a:lnTo>
                  <a:pt x="81980" y="1133"/>
                </a:lnTo>
                <a:lnTo>
                  <a:pt x="81792" y="1133"/>
                </a:lnTo>
                <a:lnTo>
                  <a:pt x="81697" y="1039"/>
                </a:lnTo>
                <a:lnTo>
                  <a:pt x="81509" y="1227"/>
                </a:lnTo>
                <a:lnTo>
                  <a:pt x="81886" y="1227"/>
                </a:lnTo>
                <a:lnTo>
                  <a:pt x="82169" y="1039"/>
                </a:lnTo>
                <a:lnTo>
                  <a:pt x="82075" y="944"/>
                </a:lnTo>
                <a:close/>
                <a:moveTo>
                  <a:pt x="44151" y="1510"/>
                </a:moveTo>
                <a:lnTo>
                  <a:pt x="43962" y="1605"/>
                </a:lnTo>
                <a:lnTo>
                  <a:pt x="44245" y="1605"/>
                </a:lnTo>
                <a:lnTo>
                  <a:pt x="44151" y="1510"/>
                </a:lnTo>
                <a:close/>
                <a:moveTo>
                  <a:pt x="43019" y="1699"/>
                </a:moveTo>
                <a:lnTo>
                  <a:pt x="42830" y="1793"/>
                </a:lnTo>
                <a:lnTo>
                  <a:pt x="42956" y="1762"/>
                </a:lnTo>
                <a:lnTo>
                  <a:pt x="43019" y="1699"/>
                </a:lnTo>
                <a:close/>
                <a:moveTo>
                  <a:pt x="13585" y="5472"/>
                </a:moveTo>
                <a:lnTo>
                  <a:pt x="13585" y="5504"/>
                </a:lnTo>
                <a:lnTo>
                  <a:pt x="13585" y="5504"/>
                </a:lnTo>
                <a:lnTo>
                  <a:pt x="13680" y="5472"/>
                </a:lnTo>
                <a:close/>
                <a:moveTo>
                  <a:pt x="15095" y="6321"/>
                </a:moveTo>
                <a:lnTo>
                  <a:pt x="14812" y="6416"/>
                </a:lnTo>
                <a:lnTo>
                  <a:pt x="14812" y="6321"/>
                </a:lnTo>
                <a:close/>
                <a:moveTo>
                  <a:pt x="60547" y="39"/>
                </a:moveTo>
                <a:lnTo>
                  <a:pt x="60377" y="95"/>
                </a:lnTo>
                <a:lnTo>
                  <a:pt x="60471" y="190"/>
                </a:lnTo>
                <a:lnTo>
                  <a:pt x="60094" y="378"/>
                </a:lnTo>
                <a:lnTo>
                  <a:pt x="59811" y="473"/>
                </a:lnTo>
                <a:lnTo>
                  <a:pt x="59717" y="473"/>
                </a:lnTo>
                <a:lnTo>
                  <a:pt x="59622" y="378"/>
                </a:lnTo>
                <a:lnTo>
                  <a:pt x="59811" y="378"/>
                </a:lnTo>
                <a:lnTo>
                  <a:pt x="59811" y="284"/>
                </a:lnTo>
                <a:lnTo>
                  <a:pt x="59811" y="190"/>
                </a:lnTo>
                <a:lnTo>
                  <a:pt x="58962" y="190"/>
                </a:lnTo>
                <a:lnTo>
                  <a:pt x="58773" y="284"/>
                </a:lnTo>
                <a:lnTo>
                  <a:pt x="58396" y="473"/>
                </a:lnTo>
                <a:lnTo>
                  <a:pt x="58585" y="473"/>
                </a:lnTo>
                <a:lnTo>
                  <a:pt x="58396" y="661"/>
                </a:lnTo>
                <a:lnTo>
                  <a:pt x="58207" y="661"/>
                </a:lnTo>
                <a:lnTo>
                  <a:pt x="58302" y="567"/>
                </a:lnTo>
                <a:lnTo>
                  <a:pt x="58113" y="661"/>
                </a:lnTo>
                <a:lnTo>
                  <a:pt x="57924" y="661"/>
                </a:lnTo>
                <a:lnTo>
                  <a:pt x="57453" y="473"/>
                </a:lnTo>
                <a:lnTo>
                  <a:pt x="56981" y="284"/>
                </a:lnTo>
                <a:lnTo>
                  <a:pt x="56604" y="284"/>
                </a:lnTo>
                <a:lnTo>
                  <a:pt x="56604" y="473"/>
                </a:lnTo>
                <a:lnTo>
                  <a:pt x="56415" y="567"/>
                </a:lnTo>
                <a:lnTo>
                  <a:pt x="57075" y="473"/>
                </a:lnTo>
                <a:lnTo>
                  <a:pt x="56698" y="661"/>
                </a:lnTo>
                <a:lnTo>
                  <a:pt x="57170" y="567"/>
                </a:lnTo>
                <a:lnTo>
                  <a:pt x="57075" y="661"/>
                </a:lnTo>
                <a:lnTo>
                  <a:pt x="57075" y="756"/>
                </a:lnTo>
                <a:lnTo>
                  <a:pt x="56321" y="756"/>
                </a:lnTo>
                <a:lnTo>
                  <a:pt x="56226" y="567"/>
                </a:lnTo>
                <a:lnTo>
                  <a:pt x="56132" y="473"/>
                </a:lnTo>
                <a:lnTo>
                  <a:pt x="55849" y="473"/>
                </a:lnTo>
                <a:lnTo>
                  <a:pt x="55471" y="567"/>
                </a:lnTo>
                <a:lnTo>
                  <a:pt x="55000" y="661"/>
                </a:lnTo>
                <a:lnTo>
                  <a:pt x="55094" y="661"/>
                </a:lnTo>
                <a:lnTo>
                  <a:pt x="53868" y="850"/>
                </a:lnTo>
                <a:lnTo>
                  <a:pt x="52830" y="1039"/>
                </a:lnTo>
                <a:lnTo>
                  <a:pt x="52830" y="1039"/>
                </a:lnTo>
                <a:lnTo>
                  <a:pt x="52924" y="850"/>
                </a:lnTo>
                <a:lnTo>
                  <a:pt x="53019" y="756"/>
                </a:lnTo>
                <a:lnTo>
                  <a:pt x="53019" y="756"/>
                </a:lnTo>
                <a:lnTo>
                  <a:pt x="52358" y="944"/>
                </a:lnTo>
                <a:lnTo>
                  <a:pt x="51981" y="1039"/>
                </a:lnTo>
                <a:lnTo>
                  <a:pt x="51887" y="1133"/>
                </a:lnTo>
                <a:lnTo>
                  <a:pt x="51887" y="1227"/>
                </a:lnTo>
                <a:lnTo>
                  <a:pt x="51604" y="1039"/>
                </a:lnTo>
                <a:lnTo>
                  <a:pt x="50755" y="1039"/>
                </a:lnTo>
                <a:lnTo>
                  <a:pt x="50755" y="944"/>
                </a:lnTo>
                <a:lnTo>
                  <a:pt x="50755" y="850"/>
                </a:lnTo>
                <a:lnTo>
                  <a:pt x="50660" y="850"/>
                </a:lnTo>
                <a:lnTo>
                  <a:pt x="50660" y="1039"/>
                </a:lnTo>
                <a:lnTo>
                  <a:pt x="49623" y="1322"/>
                </a:lnTo>
                <a:lnTo>
                  <a:pt x="49151" y="1416"/>
                </a:lnTo>
                <a:lnTo>
                  <a:pt x="48679" y="1416"/>
                </a:lnTo>
                <a:lnTo>
                  <a:pt x="48679" y="1322"/>
                </a:lnTo>
                <a:lnTo>
                  <a:pt x="48773" y="1322"/>
                </a:lnTo>
                <a:lnTo>
                  <a:pt x="48585" y="1133"/>
                </a:lnTo>
                <a:lnTo>
                  <a:pt x="47547" y="1133"/>
                </a:lnTo>
                <a:lnTo>
                  <a:pt x="46981" y="1322"/>
                </a:lnTo>
                <a:lnTo>
                  <a:pt x="46038" y="1699"/>
                </a:lnTo>
                <a:lnTo>
                  <a:pt x="46038" y="1699"/>
                </a:lnTo>
                <a:lnTo>
                  <a:pt x="46132" y="1605"/>
                </a:lnTo>
                <a:lnTo>
                  <a:pt x="46038" y="1510"/>
                </a:lnTo>
                <a:lnTo>
                  <a:pt x="45755" y="1699"/>
                </a:lnTo>
                <a:lnTo>
                  <a:pt x="45660" y="1793"/>
                </a:lnTo>
                <a:lnTo>
                  <a:pt x="45566" y="1793"/>
                </a:lnTo>
                <a:lnTo>
                  <a:pt x="45472" y="1699"/>
                </a:lnTo>
                <a:lnTo>
                  <a:pt x="45472" y="1510"/>
                </a:lnTo>
                <a:lnTo>
                  <a:pt x="45755" y="1510"/>
                </a:lnTo>
                <a:lnTo>
                  <a:pt x="45566" y="1416"/>
                </a:lnTo>
                <a:lnTo>
                  <a:pt x="45189" y="1416"/>
                </a:lnTo>
                <a:lnTo>
                  <a:pt x="44245" y="1605"/>
                </a:lnTo>
                <a:lnTo>
                  <a:pt x="42736" y="2076"/>
                </a:lnTo>
                <a:lnTo>
                  <a:pt x="42736" y="2076"/>
                </a:lnTo>
                <a:lnTo>
                  <a:pt x="43113" y="1793"/>
                </a:lnTo>
                <a:lnTo>
                  <a:pt x="43491" y="1605"/>
                </a:lnTo>
                <a:lnTo>
                  <a:pt x="43208" y="1699"/>
                </a:lnTo>
                <a:lnTo>
                  <a:pt x="42956" y="1762"/>
                </a:lnTo>
                <a:lnTo>
                  <a:pt x="42924" y="1793"/>
                </a:lnTo>
                <a:lnTo>
                  <a:pt x="42453" y="1982"/>
                </a:lnTo>
                <a:lnTo>
                  <a:pt x="42075" y="1982"/>
                </a:lnTo>
                <a:lnTo>
                  <a:pt x="41981" y="1888"/>
                </a:lnTo>
                <a:lnTo>
                  <a:pt x="40377" y="1888"/>
                </a:lnTo>
                <a:lnTo>
                  <a:pt x="38962" y="1982"/>
                </a:lnTo>
                <a:lnTo>
                  <a:pt x="39057" y="2076"/>
                </a:lnTo>
                <a:lnTo>
                  <a:pt x="38962" y="2171"/>
                </a:lnTo>
                <a:lnTo>
                  <a:pt x="38679" y="2265"/>
                </a:lnTo>
                <a:lnTo>
                  <a:pt x="38774" y="2076"/>
                </a:lnTo>
                <a:lnTo>
                  <a:pt x="38679" y="2076"/>
                </a:lnTo>
                <a:lnTo>
                  <a:pt x="38585" y="2171"/>
                </a:lnTo>
                <a:lnTo>
                  <a:pt x="38491" y="2265"/>
                </a:lnTo>
                <a:lnTo>
                  <a:pt x="38302" y="2171"/>
                </a:lnTo>
                <a:lnTo>
                  <a:pt x="38208" y="1982"/>
                </a:lnTo>
                <a:lnTo>
                  <a:pt x="37453" y="1982"/>
                </a:lnTo>
                <a:lnTo>
                  <a:pt x="37736" y="2171"/>
                </a:lnTo>
                <a:lnTo>
                  <a:pt x="37264" y="2171"/>
                </a:lnTo>
                <a:lnTo>
                  <a:pt x="37076" y="2076"/>
                </a:lnTo>
                <a:lnTo>
                  <a:pt x="36793" y="2171"/>
                </a:lnTo>
                <a:lnTo>
                  <a:pt x="36887" y="1982"/>
                </a:lnTo>
                <a:lnTo>
                  <a:pt x="35943" y="2359"/>
                </a:lnTo>
                <a:lnTo>
                  <a:pt x="34906" y="2548"/>
                </a:lnTo>
                <a:lnTo>
                  <a:pt x="33868" y="2737"/>
                </a:lnTo>
                <a:lnTo>
                  <a:pt x="32925" y="2737"/>
                </a:lnTo>
                <a:lnTo>
                  <a:pt x="33113" y="2642"/>
                </a:lnTo>
                <a:lnTo>
                  <a:pt x="32830" y="2642"/>
                </a:lnTo>
                <a:lnTo>
                  <a:pt x="32547" y="2737"/>
                </a:lnTo>
                <a:lnTo>
                  <a:pt x="32076" y="2925"/>
                </a:lnTo>
                <a:lnTo>
                  <a:pt x="31321" y="2925"/>
                </a:lnTo>
                <a:lnTo>
                  <a:pt x="30472" y="3020"/>
                </a:lnTo>
                <a:lnTo>
                  <a:pt x="29623" y="3114"/>
                </a:lnTo>
                <a:lnTo>
                  <a:pt x="27736" y="3397"/>
                </a:lnTo>
                <a:lnTo>
                  <a:pt x="26698" y="3491"/>
                </a:lnTo>
                <a:lnTo>
                  <a:pt x="26415" y="3586"/>
                </a:lnTo>
                <a:lnTo>
                  <a:pt x="26321" y="3680"/>
                </a:lnTo>
                <a:lnTo>
                  <a:pt x="26132" y="3586"/>
                </a:lnTo>
                <a:lnTo>
                  <a:pt x="25944" y="3491"/>
                </a:lnTo>
                <a:lnTo>
                  <a:pt x="25755" y="3586"/>
                </a:lnTo>
                <a:lnTo>
                  <a:pt x="25661" y="3869"/>
                </a:lnTo>
                <a:lnTo>
                  <a:pt x="25189" y="3774"/>
                </a:lnTo>
                <a:lnTo>
                  <a:pt x="24623" y="3774"/>
                </a:lnTo>
                <a:lnTo>
                  <a:pt x="23491" y="3963"/>
                </a:lnTo>
                <a:lnTo>
                  <a:pt x="22642" y="4057"/>
                </a:lnTo>
                <a:lnTo>
                  <a:pt x="21793" y="4152"/>
                </a:lnTo>
                <a:lnTo>
                  <a:pt x="21887" y="4057"/>
                </a:lnTo>
                <a:lnTo>
                  <a:pt x="21698" y="4152"/>
                </a:lnTo>
                <a:lnTo>
                  <a:pt x="21510" y="4340"/>
                </a:lnTo>
                <a:lnTo>
                  <a:pt x="21415" y="4529"/>
                </a:lnTo>
                <a:lnTo>
                  <a:pt x="21227" y="4623"/>
                </a:lnTo>
                <a:lnTo>
                  <a:pt x="21132" y="4529"/>
                </a:lnTo>
                <a:lnTo>
                  <a:pt x="20944" y="4435"/>
                </a:lnTo>
                <a:lnTo>
                  <a:pt x="20378" y="4340"/>
                </a:lnTo>
                <a:lnTo>
                  <a:pt x="19906" y="4435"/>
                </a:lnTo>
                <a:lnTo>
                  <a:pt x="19529" y="4623"/>
                </a:lnTo>
                <a:lnTo>
                  <a:pt x="19434" y="4529"/>
                </a:lnTo>
                <a:lnTo>
                  <a:pt x="19340" y="4529"/>
                </a:lnTo>
                <a:lnTo>
                  <a:pt x="18868" y="4623"/>
                </a:lnTo>
                <a:lnTo>
                  <a:pt x="17925" y="5001"/>
                </a:lnTo>
                <a:lnTo>
                  <a:pt x="17925" y="4812"/>
                </a:lnTo>
                <a:lnTo>
                  <a:pt x="17736" y="5001"/>
                </a:lnTo>
                <a:lnTo>
                  <a:pt x="17548" y="5095"/>
                </a:lnTo>
                <a:lnTo>
                  <a:pt x="17359" y="5189"/>
                </a:lnTo>
                <a:lnTo>
                  <a:pt x="16887" y="5284"/>
                </a:lnTo>
                <a:lnTo>
                  <a:pt x="16982" y="5189"/>
                </a:lnTo>
                <a:lnTo>
                  <a:pt x="16982" y="5189"/>
                </a:lnTo>
                <a:lnTo>
                  <a:pt x="16321" y="5284"/>
                </a:lnTo>
                <a:lnTo>
                  <a:pt x="15755" y="5472"/>
                </a:lnTo>
                <a:lnTo>
                  <a:pt x="15189" y="5567"/>
                </a:lnTo>
                <a:lnTo>
                  <a:pt x="14623" y="5567"/>
                </a:lnTo>
                <a:lnTo>
                  <a:pt x="15283" y="5472"/>
                </a:lnTo>
                <a:lnTo>
                  <a:pt x="15189" y="5378"/>
                </a:lnTo>
                <a:lnTo>
                  <a:pt x="15095" y="5284"/>
                </a:lnTo>
                <a:lnTo>
                  <a:pt x="15095" y="5189"/>
                </a:lnTo>
                <a:lnTo>
                  <a:pt x="15095" y="5095"/>
                </a:lnTo>
                <a:lnTo>
                  <a:pt x="14906" y="5189"/>
                </a:lnTo>
                <a:lnTo>
                  <a:pt x="14529" y="5284"/>
                </a:lnTo>
                <a:lnTo>
                  <a:pt x="13680" y="5472"/>
                </a:lnTo>
                <a:lnTo>
                  <a:pt x="13680" y="5567"/>
                </a:lnTo>
                <a:lnTo>
                  <a:pt x="13585" y="5567"/>
                </a:lnTo>
                <a:lnTo>
                  <a:pt x="13585" y="5504"/>
                </a:lnTo>
                <a:lnTo>
                  <a:pt x="13585" y="5504"/>
                </a:lnTo>
                <a:lnTo>
                  <a:pt x="13397" y="5567"/>
                </a:lnTo>
                <a:lnTo>
                  <a:pt x="13208" y="5661"/>
                </a:lnTo>
                <a:lnTo>
                  <a:pt x="13302" y="5755"/>
                </a:lnTo>
                <a:lnTo>
                  <a:pt x="13585" y="5661"/>
                </a:lnTo>
                <a:lnTo>
                  <a:pt x="13868" y="5661"/>
                </a:lnTo>
                <a:lnTo>
                  <a:pt x="13585" y="5850"/>
                </a:lnTo>
                <a:lnTo>
                  <a:pt x="13302" y="5850"/>
                </a:lnTo>
                <a:lnTo>
                  <a:pt x="13019" y="5755"/>
                </a:lnTo>
                <a:lnTo>
                  <a:pt x="12736" y="5755"/>
                </a:lnTo>
                <a:lnTo>
                  <a:pt x="11133" y="6227"/>
                </a:lnTo>
                <a:lnTo>
                  <a:pt x="11038" y="6133"/>
                </a:lnTo>
                <a:lnTo>
                  <a:pt x="10472" y="6321"/>
                </a:lnTo>
                <a:lnTo>
                  <a:pt x="10001" y="6416"/>
                </a:lnTo>
                <a:lnTo>
                  <a:pt x="9434" y="6510"/>
                </a:lnTo>
                <a:lnTo>
                  <a:pt x="8680" y="6699"/>
                </a:lnTo>
                <a:lnTo>
                  <a:pt x="7642" y="6888"/>
                </a:lnTo>
                <a:lnTo>
                  <a:pt x="6416" y="7076"/>
                </a:lnTo>
                <a:lnTo>
                  <a:pt x="3963" y="7454"/>
                </a:lnTo>
                <a:lnTo>
                  <a:pt x="1604" y="7831"/>
                </a:lnTo>
                <a:lnTo>
                  <a:pt x="944" y="8020"/>
                </a:lnTo>
                <a:lnTo>
                  <a:pt x="567" y="7925"/>
                </a:lnTo>
                <a:lnTo>
                  <a:pt x="284" y="7831"/>
                </a:lnTo>
                <a:lnTo>
                  <a:pt x="189" y="7831"/>
                </a:lnTo>
                <a:lnTo>
                  <a:pt x="189" y="7925"/>
                </a:lnTo>
                <a:lnTo>
                  <a:pt x="189" y="8208"/>
                </a:lnTo>
                <a:lnTo>
                  <a:pt x="1" y="8397"/>
                </a:lnTo>
                <a:lnTo>
                  <a:pt x="1" y="8586"/>
                </a:lnTo>
                <a:lnTo>
                  <a:pt x="1" y="8680"/>
                </a:lnTo>
                <a:lnTo>
                  <a:pt x="95" y="8774"/>
                </a:lnTo>
                <a:lnTo>
                  <a:pt x="472" y="8869"/>
                </a:lnTo>
                <a:lnTo>
                  <a:pt x="755" y="8869"/>
                </a:lnTo>
                <a:lnTo>
                  <a:pt x="567" y="8963"/>
                </a:lnTo>
                <a:lnTo>
                  <a:pt x="755" y="8963"/>
                </a:lnTo>
                <a:lnTo>
                  <a:pt x="1038" y="8869"/>
                </a:lnTo>
                <a:lnTo>
                  <a:pt x="1416" y="8586"/>
                </a:lnTo>
                <a:lnTo>
                  <a:pt x="1416" y="8774"/>
                </a:lnTo>
                <a:lnTo>
                  <a:pt x="1510" y="8869"/>
                </a:lnTo>
                <a:lnTo>
                  <a:pt x="1699" y="8774"/>
                </a:lnTo>
                <a:lnTo>
                  <a:pt x="1793" y="8774"/>
                </a:lnTo>
                <a:lnTo>
                  <a:pt x="2265" y="8586"/>
                </a:lnTo>
                <a:lnTo>
                  <a:pt x="2642" y="8491"/>
                </a:lnTo>
                <a:lnTo>
                  <a:pt x="3397" y="8491"/>
                </a:lnTo>
                <a:lnTo>
                  <a:pt x="4152" y="8397"/>
                </a:lnTo>
                <a:lnTo>
                  <a:pt x="4623" y="8397"/>
                </a:lnTo>
                <a:lnTo>
                  <a:pt x="5001" y="8114"/>
                </a:lnTo>
                <a:lnTo>
                  <a:pt x="5001" y="8208"/>
                </a:lnTo>
                <a:lnTo>
                  <a:pt x="5284" y="8114"/>
                </a:lnTo>
                <a:lnTo>
                  <a:pt x="5850" y="7831"/>
                </a:lnTo>
                <a:lnTo>
                  <a:pt x="5944" y="7925"/>
                </a:lnTo>
                <a:lnTo>
                  <a:pt x="5850" y="8020"/>
                </a:lnTo>
                <a:lnTo>
                  <a:pt x="5850" y="8114"/>
                </a:lnTo>
                <a:lnTo>
                  <a:pt x="5944" y="8020"/>
                </a:lnTo>
                <a:lnTo>
                  <a:pt x="6416" y="7925"/>
                </a:lnTo>
                <a:lnTo>
                  <a:pt x="7170" y="7925"/>
                </a:lnTo>
                <a:lnTo>
                  <a:pt x="7170" y="8020"/>
                </a:lnTo>
                <a:lnTo>
                  <a:pt x="7076" y="8114"/>
                </a:lnTo>
                <a:lnTo>
                  <a:pt x="7265" y="8020"/>
                </a:lnTo>
                <a:lnTo>
                  <a:pt x="7359" y="7925"/>
                </a:lnTo>
                <a:lnTo>
                  <a:pt x="7359" y="7831"/>
                </a:lnTo>
                <a:lnTo>
                  <a:pt x="7548" y="8020"/>
                </a:lnTo>
                <a:lnTo>
                  <a:pt x="8397" y="7642"/>
                </a:lnTo>
                <a:lnTo>
                  <a:pt x="8963" y="7454"/>
                </a:lnTo>
                <a:lnTo>
                  <a:pt x="9151" y="7359"/>
                </a:lnTo>
                <a:lnTo>
                  <a:pt x="9246" y="7359"/>
                </a:lnTo>
                <a:lnTo>
                  <a:pt x="9151" y="7171"/>
                </a:lnTo>
                <a:lnTo>
                  <a:pt x="9246" y="7076"/>
                </a:lnTo>
                <a:lnTo>
                  <a:pt x="9340" y="7076"/>
                </a:lnTo>
                <a:lnTo>
                  <a:pt x="9340" y="7171"/>
                </a:lnTo>
                <a:lnTo>
                  <a:pt x="9434" y="7076"/>
                </a:lnTo>
                <a:lnTo>
                  <a:pt x="9529" y="7171"/>
                </a:lnTo>
                <a:lnTo>
                  <a:pt x="9434" y="7265"/>
                </a:lnTo>
                <a:lnTo>
                  <a:pt x="9340" y="7265"/>
                </a:lnTo>
                <a:lnTo>
                  <a:pt x="9340" y="7359"/>
                </a:lnTo>
                <a:lnTo>
                  <a:pt x="9717" y="7171"/>
                </a:lnTo>
                <a:lnTo>
                  <a:pt x="10095" y="7076"/>
                </a:lnTo>
                <a:lnTo>
                  <a:pt x="10095" y="7171"/>
                </a:lnTo>
                <a:lnTo>
                  <a:pt x="10001" y="7171"/>
                </a:lnTo>
                <a:lnTo>
                  <a:pt x="9906" y="7265"/>
                </a:lnTo>
                <a:lnTo>
                  <a:pt x="9906" y="7359"/>
                </a:lnTo>
                <a:lnTo>
                  <a:pt x="9623" y="7265"/>
                </a:lnTo>
                <a:lnTo>
                  <a:pt x="9717" y="7454"/>
                </a:lnTo>
                <a:lnTo>
                  <a:pt x="10850" y="7076"/>
                </a:lnTo>
                <a:lnTo>
                  <a:pt x="11038" y="7076"/>
                </a:lnTo>
                <a:lnTo>
                  <a:pt x="11133" y="7171"/>
                </a:lnTo>
                <a:lnTo>
                  <a:pt x="11321" y="7265"/>
                </a:lnTo>
                <a:lnTo>
                  <a:pt x="11416" y="7265"/>
                </a:lnTo>
                <a:lnTo>
                  <a:pt x="11604" y="7171"/>
                </a:lnTo>
                <a:lnTo>
                  <a:pt x="11793" y="6982"/>
                </a:lnTo>
                <a:lnTo>
                  <a:pt x="11887" y="6888"/>
                </a:lnTo>
                <a:lnTo>
                  <a:pt x="12170" y="6888"/>
                </a:lnTo>
                <a:lnTo>
                  <a:pt x="12076" y="7076"/>
                </a:lnTo>
                <a:lnTo>
                  <a:pt x="12265" y="7076"/>
                </a:lnTo>
                <a:lnTo>
                  <a:pt x="12359" y="6888"/>
                </a:lnTo>
                <a:lnTo>
                  <a:pt x="12548" y="6793"/>
                </a:lnTo>
                <a:lnTo>
                  <a:pt x="12736" y="6793"/>
                </a:lnTo>
                <a:lnTo>
                  <a:pt x="12453" y="6982"/>
                </a:lnTo>
                <a:lnTo>
                  <a:pt x="12925" y="6982"/>
                </a:lnTo>
                <a:lnTo>
                  <a:pt x="13491" y="6888"/>
                </a:lnTo>
                <a:lnTo>
                  <a:pt x="14434" y="6605"/>
                </a:lnTo>
                <a:lnTo>
                  <a:pt x="15849" y="6510"/>
                </a:lnTo>
                <a:lnTo>
                  <a:pt x="16510" y="6416"/>
                </a:lnTo>
                <a:lnTo>
                  <a:pt x="16982" y="6227"/>
                </a:lnTo>
                <a:lnTo>
                  <a:pt x="17831" y="6038"/>
                </a:lnTo>
                <a:lnTo>
                  <a:pt x="18680" y="6038"/>
                </a:lnTo>
                <a:lnTo>
                  <a:pt x="19057" y="5850"/>
                </a:lnTo>
                <a:lnTo>
                  <a:pt x="19340" y="5755"/>
                </a:lnTo>
                <a:lnTo>
                  <a:pt x="20472" y="5661"/>
                </a:lnTo>
                <a:lnTo>
                  <a:pt x="21604" y="5567"/>
                </a:lnTo>
                <a:lnTo>
                  <a:pt x="22736" y="5378"/>
                </a:lnTo>
                <a:lnTo>
                  <a:pt x="23774" y="5095"/>
                </a:lnTo>
                <a:lnTo>
                  <a:pt x="23774" y="5284"/>
                </a:lnTo>
                <a:lnTo>
                  <a:pt x="24151" y="5189"/>
                </a:lnTo>
                <a:lnTo>
                  <a:pt x="24246" y="5189"/>
                </a:lnTo>
                <a:lnTo>
                  <a:pt x="24246" y="5095"/>
                </a:lnTo>
                <a:lnTo>
                  <a:pt x="24623" y="5001"/>
                </a:lnTo>
                <a:lnTo>
                  <a:pt x="25000" y="5095"/>
                </a:lnTo>
                <a:lnTo>
                  <a:pt x="25378" y="5095"/>
                </a:lnTo>
                <a:lnTo>
                  <a:pt x="25755" y="4906"/>
                </a:lnTo>
                <a:lnTo>
                  <a:pt x="25755" y="5095"/>
                </a:lnTo>
                <a:lnTo>
                  <a:pt x="25849" y="5001"/>
                </a:lnTo>
                <a:lnTo>
                  <a:pt x="26132" y="4906"/>
                </a:lnTo>
                <a:lnTo>
                  <a:pt x="27264" y="4906"/>
                </a:lnTo>
                <a:lnTo>
                  <a:pt x="28491" y="4718"/>
                </a:lnTo>
                <a:lnTo>
                  <a:pt x="28302" y="4529"/>
                </a:lnTo>
                <a:lnTo>
                  <a:pt x="28491" y="4435"/>
                </a:lnTo>
                <a:lnTo>
                  <a:pt x="28585" y="4340"/>
                </a:lnTo>
                <a:lnTo>
                  <a:pt x="28774" y="4529"/>
                </a:lnTo>
                <a:lnTo>
                  <a:pt x="28679" y="4623"/>
                </a:lnTo>
                <a:lnTo>
                  <a:pt x="29717" y="4623"/>
                </a:lnTo>
                <a:lnTo>
                  <a:pt x="30189" y="4529"/>
                </a:lnTo>
                <a:lnTo>
                  <a:pt x="31510" y="4246"/>
                </a:lnTo>
                <a:lnTo>
                  <a:pt x="32076" y="4057"/>
                </a:lnTo>
                <a:lnTo>
                  <a:pt x="32547" y="3869"/>
                </a:lnTo>
                <a:lnTo>
                  <a:pt x="32642" y="3963"/>
                </a:lnTo>
                <a:lnTo>
                  <a:pt x="32830" y="4057"/>
                </a:lnTo>
                <a:lnTo>
                  <a:pt x="33019" y="4057"/>
                </a:lnTo>
                <a:lnTo>
                  <a:pt x="33679" y="3869"/>
                </a:lnTo>
                <a:lnTo>
                  <a:pt x="33962" y="3586"/>
                </a:lnTo>
                <a:lnTo>
                  <a:pt x="34623" y="3586"/>
                </a:lnTo>
                <a:lnTo>
                  <a:pt x="35660" y="3491"/>
                </a:lnTo>
                <a:lnTo>
                  <a:pt x="37170" y="3586"/>
                </a:lnTo>
                <a:lnTo>
                  <a:pt x="37547" y="3397"/>
                </a:lnTo>
                <a:lnTo>
                  <a:pt x="38019" y="3303"/>
                </a:lnTo>
                <a:lnTo>
                  <a:pt x="39151" y="3208"/>
                </a:lnTo>
                <a:lnTo>
                  <a:pt x="41038" y="3208"/>
                </a:lnTo>
                <a:lnTo>
                  <a:pt x="41038" y="3114"/>
                </a:lnTo>
                <a:lnTo>
                  <a:pt x="41226" y="3020"/>
                </a:lnTo>
                <a:lnTo>
                  <a:pt x="41981" y="2925"/>
                </a:lnTo>
                <a:lnTo>
                  <a:pt x="44811" y="2925"/>
                </a:lnTo>
                <a:lnTo>
                  <a:pt x="45000" y="2831"/>
                </a:lnTo>
                <a:lnTo>
                  <a:pt x="45189" y="2642"/>
                </a:lnTo>
                <a:lnTo>
                  <a:pt x="45283" y="2548"/>
                </a:lnTo>
                <a:lnTo>
                  <a:pt x="45566" y="2548"/>
                </a:lnTo>
                <a:lnTo>
                  <a:pt x="45472" y="2737"/>
                </a:lnTo>
                <a:lnTo>
                  <a:pt x="45472" y="2737"/>
                </a:lnTo>
                <a:lnTo>
                  <a:pt x="46132" y="2548"/>
                </a:lnTo>
                <a:lnTo>
                  <a:pt x="46887" y="2548"/>
                </a:lnTo>
                <a:lnTo>
                  <a:pt x="47547" y="2454"/>
                </a:lnTo>
                <a:lnTo>
                  <a:pt x="48207" y="2265"/>
                </a:lnTo>
                <a:lnTo>
                  <a:pt x="48302" y="2359"/>
                </a:lnTo>
                <a:lnTo>
                  <a:pt x="49434" y="2359"/>
                </a:lnTo>
                <a:lnTo>
                  <a:pt x="49717" y="2265"/>
                </a:lnTo>
                <a:lnTo>
                  <a:pt x="50094" y="2171"/>
                </a:lnTo>
                <a:lnTo>
                  <a:pt x="50755" y="2076"/>
                </a:lnTo>
                <a:lnTo>
                  <a:pt x="52170" y="1982"/>
                </a:lnTo>
                <a:lnTo>
                  <a:pt x="54056" y="1793"/>
                </a:lnTo>
                <a:lnTo>
                  <a:pt x="56132" y="1510"/>
                </a:lnTo>
                <a:lnTo>
                  <a:pt x="56037" y="1605"/>
                </a:lnTo>
                <a:lnTo>
                  <a:pt x="55943" y="1699"/>
                </a:lnTo>
                <a:lnTo>
                  <a:pt x="55754" y="1699"/>
                </a:lnTo>
                <a:lnTo>
                  <a:pt x="55471" y="1793"/>
                </a:lnTo>
                <a:lnTo>
                  <a:pt x="55377" y="1888"/>
                </a:lnTo>
                <a:lnTo>
                  <a:pt x="56415" y="1605"/>
                </a:lnTo>
                <a:lnTo>
                  <a:pt x="56887" y="1510"/>
                </a:lnTo>
                <a:lnTo>
                  <a:pt x="56981" y="1605"/>
                </a:lnTo>
                <a:lnTo>
                  <a:pt x="56887" y="1699"/>
                </a:lnTo>
                <a:lnTo>
                  <a:pt x="57358" y="1605"/>
                </a:lnTo>
                <a:lnTo>
                  <a:pt x="57736" y="1605"/>
                </a:lnTo>
                <a:lnTo>
                  <a:pt x="58207" y="1510"/>
                </a:lnTo>
                <a:lnTo>
                  <a:pt x="58679" y="1510"/>
                </a:lnTo>
                <a:lnTo>
                  <a:pt x="58773" y="1416"/>
                </a:lnTo>
                <a:lnTo>
                  <a:pt x="58868" y="1322"/>
                </a:lnTo>
                <a:lnTo>
                  <a:pt x="59056" y="1133"/>
                </a:lnTo>
                <a:lnTo>
                  <a:pt x="59151" y="1227"/>
                </a:lnTo>
                <a:lnTo>
                  <a:pt x="59339" y="1227"/>
                </a:lnTo>
                <a:lnTo>
                  <a:pt x="59434" y="1322"/>
                </a:lnTo>
                <a:lnTo>
                  <a:pt x="59339" y="1510"/>
                </a:lnTo>
                <a:lnTo>
                  <a:pt x="59811" y="1416"/>
                </a:lnTo>
                <a:lnTo>
                  <a:pt x="60000" y="1322"/>
                </a:lnTo>
                <a:lnTo>
                  <a:pt x="60094" y="1416"/>
                </a:lnTo>
                <a:lnTo>
                  <a:pt x="60377" y="1322"/>
                </a:lnTo>
                <a:lnTo>
                  <a:pt x="60660" y="1227"/>
                </a:lnTo>
                <a:lnTo>
                  <a:pt x="61320" y="1133"/>
                </a:lnTo>
                <a:lnTo>
                  <a:pt x="61981" y="1227"/>
                </a:lnTo>
                <a:lnTo>
                  <a:pt x="62641" y="1227"/>
                </a:lnTo>
                <a:lnTo>
                  <a:pt x="62547" y="1133"/>
                </a:lnTo>
                <a:lnTo>
                  <a:pt x="63207" y="1039"/>
                </a:lnTo>
                <a:lnTo>
                  <a:pt x="63019" y="1133"/>
                </a:lnTo>
                <a:lnTo>
                  <a:pt x="63585" y="1133"/>
                </a:lnTo>
                <a:lnTo>
                  <a:pt x="63302" y="1039"/>
                </a:lnTo>
                <a:lnTo>
                  <a:pt x="63773" y="850"/>
                </a:lnTo>
                <a:lnTo>
                  <a:pt x="64151" y="756"/>
                </a:lnTo>
                <a:lnTo>
                  <a:pt x="64434" y="850"/>
                </a:lnTo>
                <a:lnTo>
                  <a:pt x="64434" y="1133"/>
                </a:lnTo>
                <a:lnTo>
                  <a:pt x="65283" y="850"/>
                </a:lnTo>
                <a:lnTo>
                  <a:pt x="65283" y="944"/>
                </a:lnTo>
                <a:lnTo>
                  <a:pt x="65471" y="944"/>
                </a:lnTo>
                <a:lnTo>
                  <a:pt x="65566" y="850"/>
                </a:lnTo>
                <a:lnTo>
                  <a:pt x="65754" y="944"/>
                </a:lnTo>
                <a:lnTo>
                  <a:pt x="66132" y="850"/>
                </a:lnTo>
                <a:lnTo>
                  <a:pt x="66981" y="850"/>
                </a:lnTo>
                <a:lnTo>
                  <a:pt x="66981" y="944"/>
                </a:lnTo>
                <a:lnTo>
                  <a:pt x="66886" y="1039"/>
                </a:lnTo>
                <a:lnTo>
                  <a:pt x="66792" y="1039"/>
                </a:lnTo>
                <a:lnTo>
                  <a:pt x="66792" y="1133"/>
                </a:lnTo>
                <a:lnTo>
                  <a:pt x="67641" y="944"/>
                </a:lnTo>
                <a:lnTo>
                  <a:pt x="68113" y="850"/>
                </a:lnTo>
                <a:lnTo>
                  <a:pt x="68584" y="850"/>
                </a:lnTo>
                <a:lnTo>
                  <a:pt x="68773" y="944"/>
                </a:lnTo>
                <a:lnTo>
                  <a:pt x="68962" y="944"/>
                </a:lnTo>
                <a:lnTo>
                  <a:pt x="69150" y="850"/>
                </a:lnTo>
                <a:lnTo>
                  <a:pt x="70849" y="944"/>
                </a:lnTo>
                <a:lnTo>
                  <a:pt x="71509" y="850"/>
                </a:lnTo>
                <a:lnTo>
                  <a:pt x="72169" y="756"/>
                </a:lnTo>
                <a:lnTo>
                  <a:pt x="73207" y="756"/>
                </a:lnTo>
                <a:lnTo>
                  <a:pt x="73584" y="944"/>
                </a:lnTo>
                <a:lnTo>
                  <a:pt x="73962" y="944"/>
                </a:lnTo>
                <a:lnTo>
                  <a:pt x="73773" y="756"/>
                </a:lnTo>
                <a:lnTo>
                  <a:pt x="74056" y="567"/>
                </a:lnTo>
                <a:lnTo>
                  <a:pt x="74150" y="567"/>
                </a:lnTo>
                <a:lnTo>
                  <a:pt x="74150" y="756"/>
                </a:lnTo>
                <a:lnTo>
                  <a:pt x="74339" y="850"/>
                </a:lnTo>
                <a:lnTo>
                  <a:pt x="74433" y="756"/>
                </a:lnTo>
                <a:lnTo>
                  <a:pt x="74716" y="661"/>
                </a:lnTo>
                <a:lnTo>
                  <a:pt x="75188" y="661"/>
                </a:lnTo>
                <a:lnTo>
                  <a:pt x="75188" y="756"/>
                </a:lnTo>
                <a:lnTo>
                  <a:pt x="74999" y="850"/>
                </a:lnTo>
                <a:lnTo>
                  <a:pt x="75377" y="756"/>
                </a:lnTo>
                <a:lnTo>
                  <a:pt x="75754" y="756"/>
                </a:lnTo>
                <a:lnTo>
                  <a:pt x="75471" y="850"/>
                </a:lnTo>
                <a:lnTo>
                  <a:pt x="75565" y="944"/>
                </a:lnTo>
                <a:lnTo>
                  <a:pt x="76226" y="1039"/>
                </a:lnTo>
                <a:lnTo>
                  <a:pt x="76320" y="850"/>
                </a:lnTo>
                <a:lnTo>
                  <a:pt x="76509" y="850"/>
                </a:lnTo>
                <a:lnTo>
                  <a:pt x="76792" y="756"/>
                </a:lnTo>
                <a:lnTo>
                  <a:pt x="77075" y="661"/>
                </a:lnTo>
                <a:lnTo>
                  <a:pt x="76886" y="850"/>
                </a:lnTo>
                <a:lnTo>
                  <a:pt x="76981" y="944"/>
                </a:lnTo>
                <a:lnTo>
                  <a:pt x="77264" y="1039"/>
                </a:lnTo>
                <a:lnTo>
                  <a:pt x="77547" y="1133"/>
                </a:lnTo>
                <a:lnTo>
                  <a:pt x="77924" y="1227"/>
                </a:lnTo>
                <a:lnTo>
                  <a:pt x="78018" y="1133"/>
                </a:lnTo>
                <a:lnTo>
                  <a:pt x="77924" y="1039"/>
                </a:lnTo>
                <a:lnTo>
                  <a:pt x="78207" y="944"/>
                </a:lnTo>
                <a:lnTo>
                  <a:pt x="78490" y="1039"/>
                </a:lnTo>
                <a:lnTo>
                  <a:pt x="78773" y="1039"/>
                </a:lnTo>
                <a:lnTo>
                  <a:pt x="79056" y="1133"/>
                </a:lnTo>
                <a:lnTo>
                  <a:pt x="79716" y="944"/>
                </a:lnTo>
                <a:lnTo>
                  <a:pt x="80282" y="756"/>
                </a:lnTo>
                <a:lnTo>
                  <a:pt x="80282" y="850"/>
                </a:lnTo>
                <a:lnTo>
                  <a:pt x="80188" y="944"/>
                </a:lnTo>
                <a:lnTo>
                  <a:pt x="80848" y="1039"/>
                </a:lnTo>
                <a:lnTo>
                  <a:pt x="81131" y="1039"/>
                </a:lnTo>
                <a:lnTo>
                  <a:pt x="81131" y="1133"/>
                </a:lnTo>
                <a:lnTo>
                  <a:pt x="81037" y="1227"/>
                </a:lnTo>
                <a:lnTo>
                  <a:pt x="81697" y="1039"/>
                </a:lnTo>
                <a:lnTo>
                  <a:pt x="81886" y="944"/>
                </a:lnTo>
                <a:lnTo>
                  <a:pt x="81792" y="850"/>
                </a:lnTo>
                <a:lnTo>
                  <a:pt x="81414" y="850"/>
                </a:lnTo>
                <a:lnTo>
                  <a:pt x="80943" y="944"/>
                </a:lnTo>
                <a:lnTo>
                  <a:pt x="81037" y="756"/>
                </a:lnTo>
                <a:lnTo>
                  <a:pt x="80754" y="944"/>
                </a:lnTo>
                <a:lnTo>
                  <a:pt x="80660" y="756"/>
                </a:lnTo>
                <a:lnTo>
                  <a:pt x="80754" y="661"/>
                </a:lnTo>
                <a:lnTo>
                  <a:pt x="80188" y="661"/>
                </a:lnTo>
                <a:lnTo>
                  <a:pt x="80188" y="567"/>
                </a:lnTo>
                <a:lnTo>
                  <a:pt x="80282" y="567"/>
                </a:lnTo>
                <a:lnTo>
                  <a:pt x="79528" y="473"/>
                </a:lnTo>
                <a:lnTo>
                  <a:pt x="79339" y="567"/>
                </a:lnTo>
                <a:lnTo>
                  <a:pt x="79245" y="567"/>
                </a:lnTo>
                <a:lnTo>
                  <a:pt x="79245" y="661"/>
                </a:lnTo>
                <a:lnTo>
                  <a:pt x="79056" y="850"/>
                </a:lnTo>
                <a:lnTo>
                  <a:pt x="78867" y="378"/>
                </a:lnTo>
                <a:lnTo>
                  <a:pt x="78679" y="473"/>
                </a:lnTo>
                <a:lnTo>
                  <a:pt x="78396" y="567"/>
                </a:lnTo>
                <a:lnTo>
                  <a:pt x="78018" y="661"/>
                </a:lnTo>
                <a:lnTo>
                  <a:pt x="77924" y="661"/>
                </a:lnTo>
                <a:lnTo>
                  <a:pt x="77830" y="567"/>
                </a:lnTo>
                <a:lnTo>
                  <a:pt x="77075" y="567"/>
                </a:lnTo>
                <a:lnTo>
                  <a:pt x="77264" y="473"/>
                </a:lnTo>
                <a:lnTo>
                  <a:pt x="77169" y="284"/>
                </a:lnTo>
                <a:lnTo>
                  <a:pt x="76981" y="378"/>
                </a:lnTo>
                <a:lnTo>
                  <a:pt x="76792" y="473"/>
                </a:lnTo>
                <a:lnTo>
                  <a:pt x="76037" y="473"/>
                </a:lnTo>
                <a:lnTo>
                  <a:pt x="74716" y="190"/>
                </a:lnTo>
                <a:lnTo>
                  <a:pt x="74433" y="378"/>
                </a:lnTo>
                <a:lnTo>
                  <a:pt x="74056" y="378"/>
                </a:lnTo>
                <a:lnTo>
                  <a:pt x="74150" y="190"/>
                </a:lnTo>
                <a:lnTo>
                  <a:pt x="74056" y="190"/>
                </a:lnTo>
                <a:lnTo>
                  <a:pt x="73773" y="284"/>
                </a:lnTo>
                <a:lnTo>
                  <a:pt x="73773" y="95"/>
                </a:lnTo>
                <a:lnTo>
                  <a:pt x="73301" y="190"/>
                </a:lnTo>
                <a:lnTo>
                  <a:pt x="72830" y="190"/>
                </a:lnTo>
                <a:lnTo>
                  <a:pt x="72830" y="378"/>
                </a:lnTo>
                <a:lnTo>
                  <a:pt x="72924" y="473"/>
                </a:lnTo>
                <a:lnTo>
                  <a:pt x="72924" y="567"/>
                </a:lnTo>
                <a:lnTo>
                  <a:pt x="72735" y="661"/>
                </a:lnTo>
                <a:lnTo>
                  <a:pt x="72735" y="567"/>
                </a:lnTo>
                <a:lnTo>
                  <a:pt x="72547" y="473"/>
                </a:lnTo>
                <a:lnTo>
                  <a:pt x="72452" y="378"/>
                </a:lnTo>
                <a:lnTo>
                  <a:pt x="72641" y="284"/>
                </a:lnTo>
                <a:lnTo>
                  <a:pt x="71603" y="284"/>
                </a:lnTo>
                <a:lnTo>
                  <a:pt x="70849" y="190"/>
                </a:lnTo>
                <a:lnTo>
                  <a:pt x="70660" y="284"/>
                </a:lnTo>
                <a:lnTo>
                  <a:pt x="69905" y="473"/>
                </a:lnTo>
                <a:lnTo>
                  <a:pt x="69056" y="473"/>
                </a:lnTo>
                <a:lnTo>
                  <a:pt x="68207" y="378"/>
                </a:lnTo>
                <a:lnTo>
                  <a:pt x="67547" y="284"/>
                </a:lnTo>
                <a:lnTo>
                  <a:pt x="67641" y="190"/>
                </a:lnTo>
                <a:lnTo>
                  <a:pt x="67735" y="190"/>
                </a:lnTo>
                <a:lnTo>
                  <a:pt x="67169" y="95"/>
                </a:lnTo>
                <a:lnTo>
                  <a:pt x="66698" y="95"/>
                </a:lnTo>
                <a:lnTo>
                  <a:pt x="66886" y="190"/>
                </a:lnTo>
                <a:lnTo>
                  <a:pt x="65283" y="190"/>
                </a:lnTo>
                <a:lnTo>
                  <a:pt x="64905" y="95"/>
                </a:lnTo>
                <a:lnTo>
                  <a:pt x="64905" y="190"/>
                </a:lnTo>
                <a:lnTo>
                  <a:pt x="65000" y="190"/>
                </a:lnTo>
                <a:lnTo>
                  <a:pt x="65094" y="284"/>
                </a:lnTo>
                <a:lnTo>
                  <a:pt x="65094" y="378"/>
                </a:lnTo>
                <a:lnTo>
                  <a:pt x="64528" y="284"/>
                </a:lnTo>
                <a:lnTo>
                  <a:pt x="63962" y="190"/>
                </a:lnTo>
                <a:lnTo>
                  <a:pt x="63773" y="284"/>
                </a:lnTo>
                <a:lnTo>
                  <a:pt x="63585" y="473"/>
                </a:lnTo>
                <a:lnTo>
                  <a:pt x="63396" y="567"/>
                </a:lnTo>
                <a:lnTo>
                  <a:pt x="63302" y="567"/>
                </a:lnTo>
                <a:lnTo>
                  <a:pt x="63207" y="473"/>
                </a:lnTo>
                <a:lnTo>
                  <a:pt x="63207" y="284"/>
                </a:lnTo>
                <a:lnTo>
                  <a:pt x="63396" y="284"/>
                </a:lnTo>
                <a:lnTo>
                  <a:pt x="63490" y="190"/>
                </a:lnTo>
                <a:lnTo>
                  <a:pt x="63113" y="190"/>
                </a:lnTo>
                <a:lnTo>
                  <a:pt x="61981" y="284"/>
                </a:lnTo>
                <a:lnTo>
                  <a:pt x="61320" y="284"/>
                </a:lnTo>
                <a:lnTo>
                  <a:pt x="61226" y="190"/>
                </a:lnTo>
                <a:lnTo>
                  <a:pt x="61320" y="95"/>
                </a:lnTo>
                <a:lnTo>
                  <a:pt x="60849" y="190"/>
                </a:lnTo>
                <a:lnTo>
                  <a:pt x="60547" y="3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7"/>
          <p:cNvSpPr txBox="1">
            <a:spLocks noGrp="1"/>
          </p:cNvSpPr>
          <p:nvPr>
            <p:ph type="title"/>
          </p:nvPr>
        </p:nvSpPr>
        <p:spPr>
          <a:xfrm>
            <a:off x="1628275" y="810800"/>
            <a:ext cx="5887500" cy="445500"/>
          </a:xfrm>
          <a:prstGeom prst="rect">
            <a:avLst/>
          </a:prstGeom>
        </p:spPr>
        <p:txBody>
          <a:bodyPr spcFirstLastPara="1" wrap="square" lIns="0" tIns="0" rIns="0" bIns="0"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a:t>Click to edit Master title style</a:t>
            </a:r>
            <a:endParaRPr/>
          </a:p>
        </p:txBody>
      </p:sp>
      <p:sp>
        <p:nvSpPr>
          <p:cNvPr id="29" name="Google Shape;29;p7"/>
          <p:cNvSpPr txBox="1">
            <a:spLocks noGrp="1"/>
          </p:cNvSpPr>
          <p:nvPr>
            <p:ph type="body" idx="1"/>
          </p:nvPr>
        </p:nvSpPr>
        <p:spPr>
          <a:xfrm>
            <a:off x="1628225" y="1428825"/>
            <a:ext cx="2721300" cy="29088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gt;"/>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pPr lvl="0"/>
            <a:r>
              <a:rPr lang="en-US"/>
              <a:t>Click to edit Master text styles</a:t>
            </a:r>
          </a:p>
        </p:txBody>
      </p:sp>
      <p:sp>
        <p:nvSpPr>
          <p:cNvPr id="30" name="Google Shape;30;p7"/>
          <p:cNvSpPr txBox="1">
            <a:spLocks noGrp="1"/>
          </p:cNvSpPr>
          <p:nvPr>
            <p:ph type="body" idx="2"/>
          </p:nvPr>
        </p:nvSpPr>
        <p:spPr>
          <a:xfrm>
            <a:off x="4794549" y="1428825"/>
            <a:ext cx="2721300" cy="29088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gt;"/>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pPr lvl="0"/>
            <a:r>
              <a:rPr lang="en-US"/>
              <a:t>Click to edit Master text styles</a:t>
            </a:r>
          </a:p>
        </p:txBody>
      </p:sp>
      <p:sp>
        <p:nvSpPr>
          <p:cNvPr id="31" name="Google Shape;31;p7"/>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 + 3 columns">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8"/>
          <p:cNvSpPr/>
          <p:nvPr/>
        </p:nvSpPr>
        <p:spPr>
          <a:xfrm rot="254369">
            <a:off x="3871013" y="1231044"/>
            <a:ext cx="1406078" cy="118636"/>
          </a:xfrm>
          <a:custGeom>
            <a:avLst/>
            <a:gdLst/>
            <a:ahLst/>
            <a:cxnLst/>
            <a:rect l="l" t="t" r="r" b="b"/>
            <a:pathLst>
              <a:path w="82170" h="8963" extrusionOk="0">
                <a:moveTo>
                  <a:pt x="60471" y="1"/>
                </a:moveTo>
                <a:lnTo>
                  <a:pt x="60547" y="39"/>
                </a:lnTo>
                <a:lnTo>
                  <a:pt x="60660" y="1"/>
                </a:lnTo>
                <a:close/>
                <a:moveTo>
                  <a:pt x="63019" y="95"/>
                </a:moveTo>
                <a:lnTo>
                  <a:pt x="62924" y="190"/>
                </a:lnTo>
                <a:lnTo>
                  <a:pt x="63019" y="190"/>
                </a:lnTo>
                <a:lnTo>
                  <a:pt x="63019" y="95"/>
                </a:lnTo>
                <a:close/>
                <a:moveTo>
                  <a:pt x="82075" y="944"/>
                </a:moveTo>
                <a:lnTo>
                  <a:pt x="82075" y="1039"/>
                </a:lnTo>
                <a:lnTo>
                  <a:pt x="81980" y="1133"/>
                </a:lnTo>
                <a:lnTo>
                  <a:pt x="81792" y="1133"/>
                </a:lnTo>
                <a:lnTo>
                  <a:pt x="81697" y="1039"/>
                </a:lnTo>
                <a:lnTo>
                  <a:pt x="81509" y="1227"/>
                </a:lnTo>
                <a:lnTo>
                  <a:pt x="81886" y="1227"/>
                </a:lnTo>
                <a:lnTo>
                  <a:pt x="82169" y="1039"/>
                </a:lnTo>
                <a:lnTo>
                  <a:pt x="82075" y="944"/>
                </a:lnTo>
                <a:close/>
                <a:moveTo>
                  <a:pt x="44151" y="1510"/>
                </a:moveTo>
                <a:lnTo>
                  <a:pt x="43962" y="1605"/>
                </a:lnTo>
                <a:lnTo>
                  <a:pt x="44245" y="1605"/>
                </a:lnTo>
                <a:lnTo>
                  <a:pt x="44151" y="1510"/>
                </a:lnTo>
                <a:close/>
                <a:moveTo>
                  <a:pt x="43019" y="1699"/>
                </a:moveTo>
                <a:lnTo>
                  <a:pt x="42830" y="1793"/>
                </a:lnTo>
                <a:lnTo>
                  <a:pt x="42956" y="1762"/>
                </a:lnTo>
                <a:lnTo>
                  <a:pt x="43019" y="1699"/>
                </a:lnTo>
                <a:close/>
                <a:moveTo>
                  <a:pt x="13585" y="5472"/>
                </a:moveTo>
                <a:lnTo>
                  <a:pt x="13585" y="5504"/>
                </a:lnTo>
                <a:lnTo>
                  <a:pt x="13585" y="5504"/>
                </a:lnTo>
                <a:lnTo>
                  <a:pt x="13680" y="5472"/>
                </a:lnTo>
                <a:close/>
                <a:moveTo>
                  <a:pt x="15095" y="6321"/>
                </a:moveTo>
                <a:lnTo>
                  <a:pt x="14812" y="6416"/>
                </a:lnTo>
                <a:lnTo>
                  <a:pt x="14812" y="6321"/>
                </a:lnTo>
                <a:close/>
                <a:moveTo>
                  <a:pt x="60547" y="39"/>
                </a:moveTo>
                <a:lnTo>
                  <a:pt x="60377" y="95"/>
                </a:lnTo>
                <a:lnTo>
                  <a:pt x="60471" y="190"/>
                </a:lnTo>
                <a:lnTo>
                  <a:pt x="60094" y="378"/>
                </a:lnTo>
                <a:lnTo>
                  <a:pt x="59811" y="473"/>
                </a:lnTo>
                <a:lnTo>
                  <a:pt x="59717" y="473"/>
                </a:lnTo>
                <a:lnTo>
                  <a:pt x="59622" y="378"/>
                </a:lnTo>
                <a:lnTo>
                  <a:pt x="59811" y="378"/>
                </a:lnTo>
                <a:lnTo>
                  <a:pt x="59811" y="284"/>
                </a:lnTo>
                <a:lnTo>
                  <a:pt x="59811" y="190"/>
                </a:lnTo>
                <a:lnTo>
                  <a:pt x="58962" y="190"/>
                </a:lnTo>
                <a:lnTo>
                  <a:pt x="58773" y="284"/>
                </a:lnTo>
                <a:lnTo>
                  <a:pt x="58396" y="473"/>
                </a:lnTo>
                <a:lnTo>
                  <a:pt x="58585" y="473"/>
                </a:lnTo>
                <a:lnTo>
                  <a:pt x="58396" y="661"/>
                </a:lnTo>
                <a:lnTo>
                  <a:pt x="58207" y="661"/>
                </a:lnTo>
                <a:lnTo>
                  <a:pt x="58302" y="567"/>
                </a:lnTo>
                <a:lnTo>
                  <a:pt x="58113" y="661"/>
                </a:lnTo>
                <a:lnTo>
                  <a:pt x="57924" y="661"/>
                </a:lnTo>
                <a:lnTo>
                  <a:pt x="57453" y="473"/>
                </a:lnTo>
                <a:lnTo>
                  <a:pt x="56981" y="284"/>
                </a:lnTo>
                <a:lnTo>
                  <a:pt x="56604" y="284"/>
                </a:lnTo>
                <a:lnTo>
                  <a:pt x="56604" y="473"/>
                </a:lnTo>
                <a:lnTo>
                  <a:pt x="56415" y="567"/>
                </a:lnTo>
                <a:lnTo>
                  <a:pt x="57075" y="473"/>
                </a:lnTo>
                <a:lnTo>
                  <a:pt x="56698" y="661"/>
                </a:lnTo>
                <a:lnTo>
                  <a:pt x="57170" y="567"/>
                </a:lnTo>
                <a:lnTo>
                  <a:pt x="57075" y="661"/>
                </a:lnTo>
                <a:lnTo>
                  <a:pt x="57075" y="756"/>
                </a:lnTo>
                <a:lnTo>
                  <a:pt x="56321" y="756"/>
                </a:lnTo>
                <a:lnTo>
                  <a:pt x="56226" y="567"/>
                </a:lnTo>
                <a:lnTo>
                  <a:pt x="56132" y="473"/>
                </a:lnTo>
                <a:lnTo>
                  <a:pt x="55849" y="473"/>
                </a:lnTo>
                <a:lnTo>
                  <a:pt x="55471" y="567"/>
                </a:lnTo>
                <a:lnTo>
                  <a:pt x="55000" y="661"/>
                </a:lnTo>
                <a:lnTo>
                  <a:pt x="55094" y="661"/>
                </a:lnTo>
                <a:lnTo>
                  <a:pt x="53868" y="850"/>
                </a:lnTo>
                <a:lnTo>
                  <a:pt x="52830" y="1039"/>
                </a:lnTo>
                <a:lnTo>
                  <a:pt x="52830" y="1039"/>
                </a:lnTo>
                <a:lnTo>
                  <a:pt x="52924" y="850"/>
                </a:lnTo>
                <a:lnTo>
                  <a:pt x="53019" y="756"/>
                </a:lnTo>
                <a:lnTo>
                  <a:pt x="53019" y="756"/>
                </a:lnTo>
                <a:lnTo>
                  <a:pt x="52358" y="944"/>
                </a:lnTo>
                <a:lnTo>
                  <a:pt x="51981" y="1039"/>
                </a:lnTo>
                <a:lnTo>
                  <a:pt x="51887" y="1133"/>
                </a:lnTo>
                <a:lnTo>
                  <a:pt x="51887" y="1227"/>
                </a:lnTo>
                <a:lnTo>
                  <a:pt x="51604" y="1039"/>
                </a:lnTo>
                <a:lnTo>
                  <a:pt x="50755" y="1039"/>
                </a:lnTo>
                <a:lnTo>
                  <a:pt x="50755" y="944"/>
                </a:lnTo>
                <a:lnTo>
                  <a:pt x="50755" y="850"/>
                </a:lnTo>
                <a:lnTo>
                  <a:pt x="50660" y="850"/>
                </a:lnTo>
                <a:lnTo>
                  <a:pt x="50660" y="1039"/>
                </a:lnTo>
                <a:lnTo>
                  <a:pt x="49623" y="1322"/>
                </a:lnTo>
                <a:lnTo>
                  <a:pt x="49151" y="1416"/>
                </a:lnTo>
                <a:lnTo>
                  <a:pt x="48679" y="1416"/>
                </a:lnTo>
                <a:lnTo>
                  <a:pt x="48679" y="1322"/>
                </a:lnTo>
                <a:lnTo>
                  <a:pt x="48773" y="1322"/>
                </a:lnTo>
                <a:lnTo>
                  <a:pt x="48585" y="1133"/>
                </a:lnTo>
                <a:lnTo>
                  <a:pt x="47547" y="1133"/>
                </a:lnTo>
                <a:lnTo>
                  <a:pt x="46981" y="1322"/>
                </a:lnTo>
                <a:lnTo>
                  <a:pt x="46038" y="1699"/>
                </a:lnTo>
                <a:lnTo>
                  <a:pt x="46038" y="1699"/>
                </a:lnTo>
                <a:lnTo>
                  <a:pt x="46132" y="1605"/>
                </a:lnTo>
                <a:lnTo>
                  <a:pt x="46038" y="1510"/>
                </a:lnTo>
                <a:lnTo>
                  <a:pt x="45755" y="1699"/>
                </a:lnTo>
                <a:lnTo>
                  <a:pt x="45660" y="1793"/>
                </a:lnTo>
                <a:lnTo>
                  <a:pt x="45566" y="1793"/>
                </a:lnTo>
                <a:lnTo>
                  <a:pt x="45472" y="1699"/>
                </a:lnTo>
                <a:lnTo>
                  <a:pt x="45472" y="1510"/>
                </a:lnTo>
                <a:lnTo>
                  <a:pt x="45755" y="1510"/>
                </a:lnTo>
                <a:lnTo>
                  <a:pt x="45566" y="1416"/>
                </a:lnTo>
                <a:lnTo>
                  <a:pt x="45189" y="1416"/>
                </a:lnTo>
                <a:lnTo>
                  <a:pt x="44245" y="1605"/>
                </a:lnTo>
                <a:lnTo>
                  <a:pt x="42736" y="2076"/>
                </a:lnTo>
                <a:lnTo>
                  <a:pt x="42736" y="2076"/>
                </a:lnTo>
                <a:lnTo>
                  <a:pt x="43113" y="1793"/>
                </a:lnTo>
                <a:lnTo>
                  <a:pt x="43491" y="1605"/>
                </a:lnTo>
                <a:lnTo>
                  <a:pt x="43208" y="1699"/>
                </a:lnTo>
                <a:lnTo>
                  <a:pt x="42956" y="1762"/>
                </a:lnTo>
                <a:lnTo>
                  <a:pt x="42924" y="1793"/>
                </a:lnTo>
                <a:lnTo>
                  <a:pt x="42453" y="1982"/>
                </a:lnTo>
                <a:lnTo>
                  <a:pt x="42075" y="1982"/>
                </a:lnTo>
                <a:lnTo>
                  <a:pt x="41981" y="1888"/>
                </a:lnTo>
                <a:lnTo>
                  <a:pt x="40377" y="1888"/>
                </a:lnTo>
                <a:lnTo>
                  <a:pt x="38962" y="1982"/>
                </a:lnTo>
                <a:lnTo>
                  <a:pt x="39057" y="2076"/>
                </a:lnTo>
                <a:lnTo>
                  <a:pt x="38962" y="2171"/>
                </a:lnTo>
                <a:lnTo>
                  <a:pt x="38679" y="2265"/>
                </a:lnTo>
                <a:lnTo>
                  <a:pt x="38774" y="2076"/>
                </a:lnTo>
                <a:lnTo>
                  <a:pt x="38679" y="2076"/>
                </a:lnTo>
                <a:lnTo>
                  <a:pt x="38585" y="2171"/>
                </a:lnTo>
                <a:lnTo>
                  <a:pt x="38491" y="2265"/>
                </a:lnTo>
                <a:lnTo>
                  <a:pt x="38302" y="2171"/>
                </a:lnTo>
                <a:lnTo>
                  <a:pt x="38208" y="1982"/>
                </a:lnTo>
                <a:lnTo>
                  <a:pt x="37453" y="1982"/>
                </a:lnTo>
                <a:lnTo>
                  <a:pt x="37736" y="2171"/>
                </a:lnTo>
                <a:lnTo>
                  <a:pt x="37264" y="2171"/>
                </a:lnTo>
                <a:lnTo>
                  <a:pt x="37076" y="2076"/>
                </a:lnTo>
                <a:lnTo>
                  <a:pt x="36793" y="2171"/>
                </a:lnTo>
                <a:lnTo>
                  <a:pt x="36887" y="1982"/>
                </a:lnTo>
                <a:lnTo>
                  <a:pt x="35943" y="2359"/>
                </a:lnTo>
                <a:lnTo>
                  <a:pt x="34906" y="2548"/>
                </a:lnTo>
                <a:lnTo>
                  <a:pt x="33868" y="2737"/>
                </a:lnTo>
                <a:lnTo>
                  <a:pt x="32925" y="2737"/>
                </a:lnTo>
                <a:lnTo>
                  <a:pt x="33113" y="2642"/>
                </a:lnTo>
                <a:lnTo>
                  <a:pt x="32830" y="2642"/>
                </a:lnTo>
                <a:lnTo>
                  <a:pt x="32547" y="2737"/>
                </a:lnTo>
                <a:lnTo>
                  <a:pt x="32076" y="2925"/>
                </a:lnTo>
                <a:lnTo>
                  <a:pt x="31321" y="2925"/>
                </a:lnTo>
                <a:lnTo>
                  <a:pt x="30472" y="3020"/>
                </a:lnTo>
                <a:lnTo>
                  <a:pt x="29623" y="3114"/>
                </a:lnTo>
                <a:lnTo>
                  <a:pt x="27736" y="3397"/>
                </a:lnTo>
                <a:lnTo>
                  <a:pt x="26698" y="3491"/>
                </a:lnTo>
                <a:lnTo>
                  <a:pt x="26415" y="3586"/>
                </a:lnTo>
                <a:lnTo>
                  <a:pt x="26321" y="3680"/>
                </a:lnTo>
                <a:lnTo>
                  <a:pt x="26132" y="3586"/>
                </a:lnTo>
                <a:lnTo>
                  <a:pt x="25944" y="3491"/>
                </a:lnTo>
                <a:lnTo>
                  <a:pt x="25755" y="3586"/>
                </a:lnTo>
                <a:lnTo>
                  <a:pt x="25661" y="3869"/>
                </a:lnTo>
                <a:lnTo>
                  <a:pt x="25189" y="3774"/>
                </a:lnTo>
                <a:lnTo>
                  <a:pt x="24623" y="3774"/>
                </a:lnTo>
                <a:lnTo>
                  <a:pt x="23491" y="3963"/>
                </a:lnTo>
                <a:lnTo>
                  <a:pt x="22642" y="4057"/>
                </a:lnTo>
                <a:lnTo>
                  <a:pt x="21793" y="4152"/>
                </a:lnTo>
                <a:lnTo>
                  <a:pt x="21887" y="4057"/>
                </a:lnTo>
                <a:lnTo>
                  <a:pt x="21698" y="4152"/>
                </a:lnTo>
                <a:lnTo>
                  <a:pt x="21510" y="4340"/>
                </a:lnTo>
                <a:lnTo>
                  <a:pt x="21415" y="4529"/>
                </a:lnTo>
                <a:lnTo>
                  <a:pt x="21227" y="4623"/>
                </a:lnTo>
                <a:lnTo>
                  <a:pt x="21132" y="4529"/>
                </a:lnTo>
                <a:lnTo>
                  <a:pt x="20944" y="4435"/>
                </a:lnTo>
                <a:lnTo>
                  <a:pt x="20378" y="4340"/>
                </a:lnTo>
                <a:lnTo>
                  <a:pt x="19906" y="4435"/>
                </a:lnTo>
                <a:lnTo>
                  <a:pt x="19529" y="4623"/>
                </a:lnTo>
                <a:lnTo>
                  <a:pt x="19434" y="4529"/>
                </a:lnTo>
                <a:lnTo>
                  <a:pt x="19340" y="4529"/>
                </a:lnTo>
                <a:lnTo>
                  <a:pt x="18868" y="4623"/>
                </a:lnTo>
                <a:lnTo>
                  <a:pt x="17925" y="5001"/>
                </a:lnTo>
                <a:lnTo>
                  <a:pt x="17925" y="4812"/>
                </a:lnTo>
                <a:lnTo>
                  <a:pt x="17736" y="5001"/>
                </a:lnTo>
                <a:lnTo>
                  <a:pt x="17548" y="5095"/>
                </a:lnTo>
                <a:lnTo>
                  <a:pt x="17359" y="5189"/>
                </a:lnTo>
                <a:lnTo>
                  <a:pt x="16887" y="5284"/>
                </a:lnTo>
                <a:lnTo>
                  <a:pt x="16982" y="5189"/>
                </a:lnTo>
                <a:lnTo>
                  <a:pt x="16982" y="5189"/>
                </a:lnTo>
                <a:lnTo>
                  <a:pt x="16321" y="5284"/>
                </a:lnTo>
                <a:lnTo>
                  <a:pt x="15755" y="5472"/>
                </a:lnTo>
                <a:lnTo>
                  <a:pt x="15189" y="5567"/>
                </a:lnTo>
                <a:lnTo>
                  <a:pt x="14623" y="5567"/>
                </a:lnTo>
                <a:lnTo>
                  <a:pt x="15283" y="5472"/>
                </a:lnTo>
                <a:lnTo>
                  <a:pt x="15189" y="5378"/>
                </a:lnTo>
                <a:lnTo>
                  <a:pt x="15095" y="5284"/>
                </a:lnTo>
                <a:lnTo>
                  <a:pt x="15095" y="5189"/>
                </a:lnTo>
                <a:lnTo>
                  <a:pt x="15095" y="5095"/>
                </a:lnTo>
                <a:lnTo>
                  <a:pt x="14906" y="5189"/>
                </a:lnTo>
                <a:lnTo>
                  <a:pt x="14529" y="5284"/>
                </a:lnTo>
                <a:lnTo>
                  <a:pt x="13680" y="5472"/>
                </a:lnTo>
                <a:lnTo>
                  <a:pt x="13680" y="5567"/>
                </a:lnTo>
                <a:lnTo>
                  <a:pt x="13585" y="5567"/>
                </a:lnTo>
                <a:lnTo>
                  <a:pt x="13585" y="5504"/>
                </a:lnTo>
                <a:lnTo>
                  <a:pt x="13585" y="5504"/>
                </a:lnTo>
                <a:lnTo>
                  <a:pt x="13397" y="5567"/>
                </a:lnTo>
                <a:lnTo>
                  <a:pt x="13208" y="5661"/>
                </a:lnTo>
                <a:lnTo>
                  <a:pt x="13302" y="5755"/>
                </a:lnTo>
                <a:lnTo>
                  <a:pt x="13585" y="5661"/>
                </a:lnTo>
                <a:lnTo>
                  <a:pt x="13868" y="5661"/>
                </a:lnTo>
                <a:lnTo>
                  <a:pt x="13585" y="5850"/>
                </a:lnTo>
                <a:lnTo>
                  <a:pt x="13302" y="5850"/>
                </a:lnTo>
                <a:lnTo>
                  <a:pt x="13019" y="5755"/>
                </a:lnTo>
                <a:lnTo>
                  <a:pt x="12736" y="5755"/>
                </a:lnTo>
                <a:lnTo>
                  <a:pt x="11133" y="6227"/>
                </a:lnTo>
                <a:lnTo>
                  <a:pt x="11038" y="6133"/>
                </a:lnTo>
                <a:lnTo>
                  <a:pt x="10472" y="6321"/>
                </a:lnTo>
                <a:lnTo>
                  <a:pt x="10001" y="6416"/>
                </a:lnTo>
                <a:lnTo>
                  <a:pt x="9434" y="6510"/>
                </a:lnTo>
                <a:lnTo>
                  <a:pt x="8680" y="6699"/>
                </a:lnTo>
                <a:lnTo>
                  <a:pt x="7642" y="6888"/>
                </a:lnTo>
                <a:lnTo>
                  <a:pt x="6416" y="7076"/>
                </a:lnTo>
                <a:lnTo>
                  <a:pt x="3963" y="7454"/>
                </a:lnTo>
                <a:lnTo>
                  <a:pt x="1604" y="7831"/>
                </a:lnTo>
                <a:lnTo>
                  <a:pt x="944" y="8020"/>
                </a:lnTo>
                <a:lnTo>
                  <a:pt x="567" y="7925"/>
                </a:lnTo>
                <a:lnTo>
                  <a:pt x="284" y="7831"/>
                </a:lnTo>
                <a:lnTo>
                  <a:pt x="189" y="7831"/>
                </a:lnTo>
                <a:lnTo>
                  <a:pt x="189" y="7925"/>
                </a:lnTo>
                <a:lnTo>
                  <a:pt x="189" y="8208"/>
                </a:lnTo>
                <a:lnTo>
                  <a:pt x="1" y="8397"/>
                </a:lnTo>
                <a:lnTo>
                  <a:pt x="1" y="8586"/>
                </a:lnTo>
                <a:lnTo>
                  <a:pt x="1" y="8680"/>
                </a:lnTo>
                <a:lnTo>
                  <a:pt x="95" y="8774"/>
                </a:lnTo>
                <a:lnTo>
                  <a:pt x="472" y="8869"/>
                </a:lnTo>
                <a:lnTo>
                  <a:pt x="755" y="8869"/>
                </a:lnTo>
                <a:lnTo>
                  <a:pt x="567" y="8963"/>
                </a:lnTo>
                <a:lnTo>
                  <a:pt x="755" y="8963"/>
                </a:lnTo>
                <a:lnTo>
                  <a:pt x="1038" y="8869"/>
                </a:lnTo>
                <a:lnTo>
                  <a:pt x="1416" y="8586"/>
                </a:lnTo>
                <a:lnTo>
                  <a:pt x="1416" y="8774"/>
                </a:lnTo>
                <a:lnTo>
                  <a:pt x="1510" y="8869"/>
                </a:lnTo>
                <a:lnTo>
                  <a:pt x="1699" y="8774"/>
                </a:lnTo>
                <a:lnTo>
                  <a:pt x="1793" y="8774"/>
                </a:lnTo>
                <a:lnTo>
                  <a:pt x="2265" y="8586"/>
                </a:lnTo>
                <a:lnTo>
                  <a:pt x="2642" y="8491"/>
                </a:lnTo>
                <a:lnTo>
                  <a:pt x="3397" y="8491"/>
                </a:lnTo>
                <a:lnTo>
                  <a:pt x="4152" y="8397"/>
                </a:lnTo>
                <a:lnTo>
                  <a:pt x="4623" y="8397"/>
                </a:lnTo>
                <a:lnTo>
                  <a:pt x="5001" y="8114"/>
                </a:lnTo>
                <a:lnTo>
                  <a:pt x="5001" y="8208"/>
                </a:lnTo>
                <a:lnTo>
                  <a:pt x="5284" y="8114"/>
                </a:lnTo>
                <a:lnTo>
                  <a:pt x="5850" y="7831"/>
                </a:lnTo>
                <a:lnTo>
                  <a:pt x="5944" y="7925"/>
                </a:lnTo>
                <a:lnTo>
                  <a:pt x="5850" y="8020"/>
                </a:lnTo>
                <a:lnTo>
                  <a:pt x="5850" y="8114"/>
                </a:lnTo>
                <a:lnTo>
                  <a:pt x="5944" y="8020"/>
                </a:lnTo>
                <a:lnTo>
                  <a:pt x="6416" y="7925"/>
                </a:lnTo>
                <a:lnTo>
                  <a:pt x="7170" y="7925"/>
                </a:lnTo>
                <a:lnTo>
                  <a:pt x="7170" y="8020"/>
                </a:lnTo>
                <a:lnTo>
                  <a:pt x="7076" y="8114"/>
                </a:lnTo>
                <a:lnTo>
                  <a:pt x="7265" y="8020"/>
                </a:lnTo>
                <a:lnTo>
                  <a:pt x="7359" y="7925"/>
                </a:lnTo>
                <a:lnTo>
                  <a:pt x="7359" y="7831"/>
                </a:lnTo>
                <a:lnTo>
                  <a:pt x="7548" y="8020"/>
                </a:lnTo>
                <a:lnTo>
                  <a:pt x="8397" y="7642"/>
                </a:lnTo>
                <a:lnTo>
                  <a:pt x="8963" y="7454"/>
                </a:lnTo>
                <a:lnTo>
                  <a:pt x="9151" y="7359"/>
                </a:lnTo>
                <a:lnTo>
                  <a:pt x="9246" y="7359"/>
                </a:lnTo>
                <a:lnTo>
                  <a:pt x="9151" y="7171"/>
                </a:lnTo>
                <a:lnTo>
                  <a:pt x="9246" y="7076"/>
                </a:lnTo>
                <a:lnTo>
                  <a:pt x="9340" y="7076"/>
                </a:lnTo>
                <a:lnTo>
                  <a:pt x="9340" y="7171"/>
                </a:lnTo>
                <a:lnTo>
                  <a:pt x="9434" y="7076"/>
                </a:lnTo>
                <a:lnTo>
                  <a:pt x="9529" y="7171"/>
                </a:lnTo>
                <a:lnTo>
                  <a:pt x="9434" y="7265"/>
                </a:lnTo>
                <a:lnTo>
                  <a:pt x="9340" y="7265"/>
                </a:lnTo>
                <a:lnTo>
                  <a:pt x="9340" y="7359"/>
                </a:lnTo>
                <a:lnTo>
                  <a:pt x="9717" y="7171"/>
                </a:lnTo>
                <a:lnTo>
                  <a:pt x="10095" y="7076"/>
                </a:lnTo>
                <a:lnTo>
                  <a:pt x="10095" y="7171"/>
                </a:lnTo>
                <a:lnTo>
                  <a:pt x="10001" y="7171"/>
                </a:lnTo>
                <a:lnTo>
                  <a:pt x="9906" y="7265"/>
                </a:lnTo>
                <a:lnTo>
                  <a:pt x="9906" y="7359"/>
                </a:lnTo>
                <a:lnTo>
                  <a:pt x="9623" y="7265"/>
                </a:lnTo>
                <a:lnTo>
                  <a:pt x="9717" y="7454"/>
                </a:lnTo>
                <a:lnTo>
                  <a:pt x="10850" y="7076"/>
                </a:lnTo>
                <a:lnTo>
                  <a:pt x="11038" y="7076"/>
                </a:lnTo>
                <a:lnTo>
                  <a:pt x="11133" y="7171"/>
                </a:lnTo>
                <a:lnTo>
                  <a:pt x="11321" y="7265"/>
                </a:lnTo>
                <a:lnTo>
                  <a:pt x="11416" y="7265"/>
                </a:lnTo>
                <a:lnTo>
                  <a:pt x="11604" y="7171"/>
                </a:lnTo>
                <a:lnTo>
                  <a:pt x="11793" y="6982"/>
                </a:lnTo>
                <a:lnTo>
                  <a:pt x="11887" y="6888"/>
                </a:lnTo>
                <a:lnTo>
                  <a:pt x="12170" y="6888"/>
                </a:lnTo>
                <a:lnTo>
                  <a:pt x="12076" y="7076"/>
                </a:lnTo>
                <a:lnTo>
                  <a:pt x="12265" y="7076"/>
                </a:lnTo>
                <a:lnTo>
                  <a:pt x="12359" y="6888"/>
                </a:lnTo>
                <a:lnTo>
                  <a:pt x="12548" y="6793"/>
                </a:lnTo>
                <a:lnTo>
                  <a:pt x="12736" y="6793"/>
                </a:lnTo>
                <a:lnTo>
                  <a:pt x="12453" y="6982"/>
                </a:lnTo>
                <a:lnTo>
                  <a:pt x="12925" y="6982"/>
                </a:lnTo>
                <a:lnTo>
                  <a:pt x="13491" y="6888"/>
                </a:lnTo>
                <a:lnTo>
                  <a:pt x="14434" y="6605"/>
                </a:lnTo>
                <a:lnTo>
                  <a:pt x="15849" y="6510"/>
                </a:lnTo>
                <a:lnTo>
                  <a:pt x="16510" y="6416"/>
                </a:lnTo>
                <a:lnTo>
                  <a:pt x="16982" y="6227"/>
                </a:lnTo>
                <a:lnTo>
                  <a:pt x="17831" y="6038"/>
                </a:lnTo>
                <a:lnTo>
                  <a:pt x="18680" y="6038"/>
                </a:lnTo>
                <a:lnTo>
                  <a:pt x="19057" y="5850"/>
                </a:lnTo>
                <a:lnTo>
                  <a:pt x="19340" y="5755"/>
                </a:lnTo>
                <a:lnTo>
                  <a:pt x="20472" y="5661"/>
                </a:lnTo>
                <a:lnTo>
                  <a:pt x="21604" y="5567"/>
                </a:lnTo>
                <a:lnTo>
                  <a:pt x="22736" y="5378"/>
                </a:lnTo>
                <a:lnTo>
                  <a:pt x="23774" y="5095"/>
                </a:lnTo>
                <a:lnTo>
                  <a:pt x="23774" y="5284"/>
                </a:lnTo>
                <a:lnTo>
                  <a:pt x="24151" y="5189"/>
                </a:lnTo>
                <a:lnTo>
                  <a:pt x="24246" y="5189"/>
                </a:lnTo>
                <a:lnTo>
                  <a:pt x="24246" y="5095"/>
                </a:lnTo>
                <a:lnTo>
                  <a:pt x="24623" y="5001"/>
                </a:lnTo>
                <a:lnTo>
                  <a:pt x="25000" y="5095"/>
                </a:lnTo>
                <a:lnTo>
                  <a:pt x="25378" y="5095"/>
                </a:lnTo>
                <a:lnTo>
                  <a:pt x="25755" y="4906"/>
                </a:lnTo>
                <a:lnTo>
                  <a:pt x="25755" y="5095"/>
                </a:lnTo>
                <a:lnTo>
                  <a:pt x="25849" y="5001"/>
                </a:lnTo>
                <a:lnTo>
                  <a:pt x="26132" y="4906"/>
                </a:lnTo>
                <a:lnTo>
                  <a:pt x="27264" y="4906"/>
                </a:lnTo>
                <a:lnTo>
                  <a:pt x="28491" y="4718"/>
                </a:lnTo>
                <a:lnTo>
                  <a:pt x="28302" y="4529"/>
                </a:lnTo>
                <a:lnTo>
                  <a:pt x="28491" y="4435"/>
                </a:lnTo>
                <a:lnTo>
                  <a:pt x="28585" y="4340"/>
                </a:lnTo>
                <a:lnTo>
                  <a:pt x="28774" y="4529"/>
                </a:lnTo>
                <a:lnTo>
                  <a:pt x="28679" y="4623"/>
                </a:lnTo>
                <a:lnTo>
                  <a:pt x="29717" y="4623"/>
                </a:lnTo>
                <a:lnTo>
                  <a:pt x="30189" y="4529"/>
                </a:lnTo>
                <a:lnTo>
                  <a:pt x="31510" y="4246"/>
                </a:lnTo>
                <a:lnTo>
                  <a:pt x="32076" y="4057"/>
                </a:lnTo>
                <a:lnTo>
                  <a:pt x="32547" y="3869"/>
                </a:lnTo>
                <a:lnTo>
                  <a:pt x="32642" y="3963"/>
                </a:lnTo>
                <a:lnTo>
                  <a:pt x="32830" y="4057"/>
                </a:lnTo>
                <a:lnTo>
                  <a:pt x="33019" y="4057"/>
                </a:lnTo>
                <a:lnTo>
                  <a:pt x="33679" y="3869"/>
                </a:lnTo>
                <a:lnTo>
                  <a:pt x="33962" y="3586"/>
                </a:lnTo>
                <a:lnTo>
                  <a:pt x="34623" y="3586"/>
                </a:lnTo>
                <a:lnTo>
                  <a:pt x="35660" y="3491"/>
                </a:lnTo>
                <a:lnTo>
                  <a:pt x="37170" y="3586"/>
                </a:lnTo>
                <a:lnTo>
                  <a:pt x="37547" y="3397"/>
                </a:lnTo>
                <a:lnTo>
                  <a:pt x="38019" y="3303"/>
                </a:lnTo>
                <a:lnTo>
                  <a:pt x="39151" y="3208"/>
                </a:lnTo>
                <a:lnTo>
                  <a:pt x="41038" y="3208"/>
                </a:lnTo>
                <a:lnTo>
                  <a:pt x="41038" y="3114"/>
                </a:lnTo>
                <a:lnTo>
                  <a:pt x="41226" y="3020"/>
                </a:lnTo>
                <a:lnTo>
                  <a:pt x="41981" y="2925"/>
                </a:lnTo>
                <a:lnTo>
                  <a:pt x="44811" y="2925"/>
                </a:lnTo>
                <a:lnTo>
                  <a:pt x="45000" y="2831"/>
                </a:lnTo>
                <a:lnTo>
                  <a:pt x="45189" y="2642"/>
                </a:lnTo>
                <a:lnTo>
                  <a:pt x="45283" y="2548"/>
                </a:lnTo>
                <a:lnTo>
                  <a:pt x="45566" y="2548"/>
                </a:lnTo>
                <a:lnTo>
                  <a:pt x="45472" y="2737"/>
                </a:lnTo>
                <a:lnTo>
                  <a:pt x="45472" y="2737"/>
                </a:lnTo>
                <a:lnTo>
                  <a:pt x="46132" y="2548"/>
                </a:lnTo>
                <a:lnTo>
                  <a:pt x="46887" y="2548"/>
                </a:lnTo>
                <a:lnTo>
                  <a:pt x="47547" y="2454"/>
                </a:lnTo>
                <a:lnTo>
                  <a:pt x="48207" y="2265"/>
                </a:lnTo>
                <a:lnTo>
                  <a:pt x="48302" y="2359"/>
                </a:lnTo>
                <a:lnTo>
                  <a:pt x="49434" y="2359"/>
                </a:lnTo>
                <a:lnTo>
                  <a:pt x="49717" y="2265"/>
                </a:lnTo>
                <a:lnTo>
                  <a:pt x="50094" y="2171"/>
                </a:lnTo>
                <a:lnTo>
                  <a:pt x="50755" y="2076"/>
                </a:lnTo>
                <a:lnTo>
                  <a:pt x="52170" y="1982"/>
                </a:lnTo>
                <a:lnTo>
                  <a:pt x="54056" y="1793"/>
                </a:lnTo>
                <a:lnTo>
                  <a:pt x="56132" y="1510"/>
                </a:lnTo>
                <a:lnTo>
                  <a:pt x="56037" y="1605"/>
                </a:lnTo>
                <a:lnTo>
                  <a:pt x="55943" y="1699"/>
                </a:lnTo>
                <a:lnTo>
                  <a:pt x="55754" y="1699"/>
                </a:lnTo>
                <a:lnTo>
                  <a:pt x="55471" y="1793"/>
                </a:lnTo>
                <a:lnTo>
                  <a:pt x="55377" y="1888"/>
                </a:lnTo>
                <a:lnTo>
                  <a:pt x="56415" y="1605"/>
                </a:lnTo>
                <a:lnTo>
                  <a:pt x="56887" y="1510"/>
                </a:lnTo>
                <a:lnTo>
                  <a:pt x="56981" y="1605"/>
                </a:lnTo>
                <a:lnTo>
                  <a:pt x="56887" y="1699"/>
                </a:lnTo>
                <a:lnTo>
                  <a:pt x="57358" y="1605"/>
                </a:lnTo>
                <a:lnTo>
                  <a:pt x="57736" y="1605"/>
                </a:lnTo>
                <a:lnTo>
                  <a:pt x="58207" y="1510"/>
                </a:lnTo>
                <a:lnTo>
                  <a:pt x="58679" y="1510"/>
                </a:lnTo>
                <a:lnTo>
                  <a:pt x="58773" y="1416"/>
                </a:lnTo>
                <a:lnTo>
                  <a:pt x="58868" y="1322"/>
                </a:lnTo>
                <a:lnTo>
                  <a:pt x="59056" y="1133"/>
                </a:lnTo>
                <a:lnTo>
                  <a:pt x="59151" y="1227"/>
                </a:lnTo>
                <a:lnTo>
                  <a:pt x="59339" y="1227"/>
                </a:lnTo>
                <a:lnTo>
                  <a:pt x="59434" y="1322"/>
                </a:lnTo>
                <a:lnTo>
                  <a:pt x="59339" y="1510"/>
                </a:lnTo>
                <a:lnTo>
                  <a:pt x="59811" y="1416"/>
                </a:lnTo>
                <a:lnTo>
                  <a:pt x="60000" y="1322"/>
                </a:lnTo>
                <a:lnTo>
                  <a:pt x="60094" y="1416"/>
                </a:lnTo>
                <a:lnTo>
                  <a:pt x="60377" y="1322"/>
                </a:lnTo>
                <a:lnTo>
                  <a:pt x="60660" y="1227"/>
                </a:lnTo>
                <a:lnTo>
                  <a:pt x="61320" y="1133"/>
                </a:lnTo>
                <a:lnTo>
                  <a:pt x="61981" y="1227"/>
                </a:lnTo>
                <a:lnTo>
                  <a:pt x="62641" y="1227"/>
                </a:lnTo>
                <a:lnTo>
                  <a:pt x="62547" y="1133"/>
                </a:lnTo>
                <a:lnTo>
                  <a:pt x="63207" y="1039"/>
                </a:lnTo>
                <a:lnTo>
                  <a:pt x="63019" y="1133"/>
                </a:lnTo>
                <a:lnTo>
                  <a:pt x="63585" y="1133"/>
                </a:lnTo>
                <a:lnTo>
                  <a:pt x="63302" y="1039"/>
                </a:lnTo>
                <a:lnTo>
                  <a:pt x="63773" y="850"/>
                </a:lnTo>
                <a:lnTo>
                  <a:pt x="64151" y="756"/>
                </a:lnTo>
                <a:lnTo>
                  <a:pt x="64434" y="850"/>
                </a:lnTo>
                <a:lnTo>
                  <a:pt x="64434" y="1133"/>
                </a:lnTo>
                <a:lnTo>
                  <a:pt x="65283" y="850"/>
                </a:lnTo>
                <a:lnTo>
                  <a:pt x="65283" y="944"/>
                </a:lnTo>
                <a:lnTo>
                  <a:pt x="65471" y="944"/>
                </a:lnTo>
                <a:lnTo>
                  <a:pt x="65566" y="850"/>
                </a:lnTo>
                <a:lnTo>
                  <a:pt x="65754" y="944"/>
                </a:lnTo>
                <a:lnTo>
                  <a:pt x="66132" y="850"/>
                </a:lnTo>
                <a:lnTo>
                  <a:pt x="66981" y="850"/>
                </a:lnTo>
                <a:lnTo>
                  <a:pt x="66981" y="944"/>
                </a:lnTo>
                <a:lnTo>
                  <a:pt x="66886" y="1039"/>
                </a:lnTo>
                <a:lnTo>
                  <a:pt x="66792" y="1039"/>
                </a:lnTo>
                <a:lnTo>
                  <a:pt x="66792" y="1133"/>
                </a:lnTo>
                <a:lnTo>
                  <a:pt x="67641" y="944"/>
                </a:lnTo>
                <a:lnTo>
                  <a:pt x="68113" y="850"/>
                </a:lnTo>
                <a:lnTo>
                  <a:pt x="68584" y="850"/>
                </a:lnTo>
                <a:lnTo>
                  <a:pt x="68773" y="944"/>
                </a:lnTo>
                <a:lnTo>
                  <a:pt x="68962" y="944"/>
                </a:lnTo>
                <a:lnTo>
                  <a:pt x="69150" y="850"/>
                </a:lnTo>
                <a:lnTo>
                  <a:pt x="70849" y="944"/>
                </a:lnTo>
                <a:lnTo>
                  <a:pt x="71509" y="850"/>
                </a:lnTo>
                <a:lnTo>
                  <a:pt x="72169" y="756"/>
                </a:lnTo>
                <a:lnTo>
                  <a:pt x="73207" y="756"/>
                </a:lnTo>
                <a:lnTo>
                  <a:pt x="73584" y="944"/>
                </a:lnTo>
                <a:lnTo>
                  <a:pt x="73962" y="944"/>
                </a:lnTo>
                <a:lnTo>
                  <a:pt x="73773" y="756"/>
                </a:lnTo>
                <a:lnTo>
                  <a:pt x="74056" y="567"/>
                </a:lnTo>
                <a:lnTo>
                  <a:pt x="74150" y="567"/>
                </a:lnTo>
                <a:lnTo>
                  <a:pt x="74150" y="756"/>
                </a:lnTo>
                <a:lnTo>
                  <a:pt x="74339" y="850"/>
                </a:lnTo>
                <a:lnTo>
                  <a:pt x="74433" y="756"/>
                </a:lnTo>
                <a:lnTo>
                  <a:pt x="74716" y="661"/>
                </a:lnTo>
                <a:lnTo>
                  <a:pt x="75188" y="661"/>
                </a:lnTo>
                <a:lnTo>
                  <a:pt x="75188" y="756"/>
                </a:lnTo>
                <a:lnTo>
                  <a:pt x="74999" y="850"/>
                </a:lnTo>
                <a:lnTo>
                  <a:pt x="75377" y="756"/>
                </a:lnTo>
                <a:lnTo>
                  <a:pt x="75754" y="756"/>
                </a:lnTo>
                <a:lnTo>
                  <a:pt x="75471" y="850"/>
                </a:lnTo>
                <a:lnTo>
                  <a:pt x="75565" y="944"/>
                </a:lnTo>
                <a:lnTo>
                  <a:pt x="76226" y="1039"/>
                </a:lnTo>
                <a:lnTo>
                  <a:pt x="76320" y="850"/>
                </a:lnTo>
                <a:lnTo>
                  <a:pt x="76509" y="850"/>
                </a:lnTo>
                <a:lnTo>
                  <a:pt x="76792" y="756"/>
                </a:lnTo>
                <a:lnTo>
                  <a:pt x="77075" y="661"/>
                </a:lnTo>
                <a:lnTo>
                  <a:pt x="76886" y="850"/>
                </a:lnTo>
                <a:lnTo>
                  <a:pt x="76981" y="944"/>
                </a:lnTo>
                <a:lnTo>
                  <a:pt x="77264" y="1039"/>
                </a:lnTo>
                <a:lnTo>
                  <a:pt x="77547" y="1133"/>
                </a:lnTo>
                <a:lnTo>
                  <a:pt x="77924" y="1227"/>
                </a:lnTo>
                <a:lnTo>
                  <a:pt x="78018" y="1133"/>
                </a:lnTo>
                <a:lnTo>
                  <a:pt x="77924" y="1039"/>
                </a:lnTo>
                <a:lnTo>
                  <a:pt x="78207" y="944"/>
                </a:lnTo>
                <a:lnTo>
                  <a:pt x="78490" y="1039"/>
                </a:lnTo>
                <a:lnTo>
                  <a:pt x="78773" y="1039"/>
                </a:lnTo>
                <a:lnTo>
                  <a:pt x="79056" y="1133"/>
                </a:lnTo>
                <a:lnTo>
                  <a:pt x="79716" y="944"/>
                </a:lnTo>
                <a:lnTo>
                  <a:pt x="80282" y="756"/>
                </a:lnTo>
                <a:lnTo>
                  <a:pt x="80282" y="850"/>
                </a:lnTo>
                <a:lnTo>
                  <a:pt x="80188" y="944"/>
                </a:lnTo>
                <a:lnTo>
                  <a:pt x="80848" y="1039"/>
                </a:lnTo>
                <a:lnTo>
                  <a:pt x="81131" y="1039"/>
                </a:lnTo>
                <a:lnTo>
                  <a:pt x="81131" y="1133"/>
                </a:lnTo>
                <a:lnTo>
                  <a:pt x="81037" y="1227"/>
                </a:lnTo>
                <a:lnTo>
                  <a:pt x="81697" y="1039"/>
                </a:lnTo>
                <a:lnTo>
                  <a:pt x="81886" y="944"/>
                </a:lnTo>
                <a:lnTo>
                  <a:pt x="81792" y="850"/>
                </a:lnTo>
                <a:lnTo>
                  <a:pt x="81414" y="850"/>
                </a:lnTo>
                <a:lnTo>
                  <a:pt x="80943" y="944"/>
                </a:lnTo>
                <a:lnTo>
                  <a:pt x="81037" y="756"/>
                </a:lnTo>
                <a:lnTo>
                  <a:pt x="80754" y="944"/>
                </a:lnTo>
                <a:lnTo>
                  <a:pt x="80660" y="756"/>
                </a:lnTo>
                <a:lnTo>
                  <a:pt x="80754" y="661"/>
                </a:lnTo>
                <a:lnTo>
                  <a:pt x="80188" y="661"/>
                </a:lnTo>
                <a:lnTo>
                  <a:pt x="80188" y="567"/>
                </a:lnTo>
                <a:lnTo>
                  <a:pt x="80282" y="567"/>
                </a:lnTo>
                <a:lnTo>
                  <a:pt x="79528" y="473"/>
                </a:lnTo>
                <a:lnTo>
                  <a:pt x="79339" y="567"/>
                </a:lnTo>
                <a:lnTo>
                  <a:pt x="79245" y="567"/>
                </a:lnTo>
                <a:lnTo>
                  <a:pt x="79245" y="661"/>
                </a:lnTo>
                <a:lnTo>
                  <a:pt x="79056" y="850"/>
                </a:lnTo>
                <a:lnTo>
                  <a:pt x="78867" y="378"/>
                </a:lnTo>
                <a:lnTo>
                  <a:pt x="78679" y="473"/>
                </a:lnTo>
                <a:lnTo>
                  <a:pt x="78396" y="567"/>
                </a:lnTo>
                <a:lnTo>
                  <a:pt x="78018" y="661"/>
                </a:lnTo>
                <a:lnTo>
                  <a:pt x="77924" y="661"/>
                </a:lnTo>
                <a:lnTo>
                  <a:pt x="77830" y="567"/>
                </a:lnTo>
                <a:lnTo>
                  <a:pt x="77075" y="567"/>
                </a:lnTo>
                <a:lnTo>
                  <a:pt x="77264" y="473"/>
                </a:lnTo>
                <a:lnTo>
                  <a:pt x="77169" y="284"/>
                </a:lnTo>
                <a:lnTo>
                  <a:pt x="76981" y="378"/>
                </a:lnTo>
                <a:lnTo>
                  <a:pt x="76792" y="473"/>
                </a:lnTo>
                <a:lnTo>
                  <a:pt x="76037" y="473"/>
                </a:lnTo>
                <a:lnTo>
                  <a:pt x="74716" y="190"/>
                </a:lnTo>
                <a:lnTo>
                  <a:pt x="74433" y="378"/>
                </a:lnTo>
                <a:lnTo>
                  <a:pt x="74056" y="378"/>
                </a:lnTo>
                <a:lnTo>
                  <a:pt x="74150" y="190"/>
                </a:lnTo>
                <a:lnTo>
                  <a:pt x="74056" y="190"/>
                </a:lnTo>
                <a:lnTo>
                  <a:pt x="73773" y="284"/>
                </a:lnTo>
                <a:lnTo>
                  <a:pt x="73773" y="95"/>
                </a:lnTo>
                <a:lnTo>
                  <a:pt x="73301" y="190"/>
                </a:lnTo>
                <a:lnTo>
                  <a:pt x="72830" y="190"/>
                </a:lnTo>
                <a:lnTo>
                  <a:pt x="72830" y="378"/>
                </a:lnTo>
                <a:lnTo>
                  <a:pt x="72924" y="473"/>
                </a:lnTo>
                <a:lnTo>
                  <a:pt x="72924" y="567"/>
                </a:lnTo>
                <a:lnTo>
                  <a:pt x="72735" y="661"/>
                </a:lnTo>
                <a:lnTo>
                  <a:pt x="72735" y="567"/>
                </a:lnTo>
                <a:lnTo>
                  <a:pt x="72547" y="473"/>
                </a:lnTo>
                <a:lnTo>
                  <a:pt x="72452" y="378"/>
                </a:lnTo>
                <a:lnTo>
                  <a:pt x="72641" y="284"/>
                </a:lnTo>
                <a:lnTo>
                  <a:pt x="71603" y="284"/>
                </a:lnTo>
                <a:lnTo>
                  <a:pt x="70849" y="190"/>
                </a:lnTo>
                <a:lnTo>
                  <a:pt x="70660" y="284"/>
                </a:lnTo>
                <a:lnTo>
                  <a:pt x="69905" y="473"/>
                </a:lnTo>
                <a:lnTo>
                  <a:pt x="69056" y="473"/>
                </a:lnTo>
                <a:lnTo>
                  <a:pt x="68207" y="378"/>
                </a:lnTo>
                <a:lnTo>
                  <a:pt x="67547" y="284"/>
                </a:lnTo>
                <a:lnTo>
                  <a:pt x="67641" y="190"/>
                </a:lnTo>
                <a:lnTo>
                  <a:pt x="67735" y="190"/>
                </a:lnTo>
                <a:lnTo>
                  <a:pt x="67169" y="95"/>
                </a:lnTo>
                <a:lnTo>
                  <a:pt x="66698" y="95"/>
                </a:lnTo>
                <a:lnTo>
                  <a:pt x="66886" y="190"/>
                </a:lnTo>
                <a:lnTo>
                  <a:pt x="65283" y="190"/>
                </a:lnTo>
                <a:lnTo>
                  <a:pt x="64905" y="95"/>
                </a:lnTo>
                <a:lnTo>
                  <a:pt x="64905" y="190"/>
                </a:lnTo>
                <a:lnTo>
                  <a:pt x="65000" y="190"/>
                </a:lnTo>
                <a:lnTo>
                  <a:pt x="65094" y="284"/>
                </a:lnTo>
                <a:lnTo>
                  <a:pt x="65094" y="378"/>
                </a:lnTo>
                <a:lnTo>
                  <a:pt x="64528" y="284"/>
                </a:lnTo>
                <a:lnTo>
                  <a:pt x="63962" y="190"/>
                </a:lnTo>
                <a:lnTo>
                  <a:pt x="63773" y="284"/>
                </a:lnTo>
                <a:lnTo>
                  <a:pt x="63585" y="473"/>
                </a:lnTo>
                <a:lnTo>
                  <a:pt x="63396" y="567"/>
                </a:lnTo>
                <a:lnTo>
                  <a:pt x="63302" y="567"/>
                </a:lnTo>
                <a:lnTo>
                  <a:pt x="63207" y="473"/>
                </a:lnTo>
                <a:lnTo>
                  <a:pt x="63207" y="284"/>
                </a:lnTo>
                <a:lnTo>
                  <a:pt x="63396" y="284"/>
                </a:lnTo>
                <a:lnTo>
                  <a:pt x="63490" y="190"/>
                </a:lnTo>
                <a:lnTo>
                  <a:pt x="63113" y="190"/>
                </a:lnTo>
                <a:lnTo>
                  <a:pt x="61981" y="284"/>
                </a:lnTo>
                <a:lnTo>
                  <a:pt x="61320" y="284"/>
                </a:lnTo>
                <a:lnTo>
                  <a:pt x="61226" y="190"/>
                </a:lnTo>
                <a:lnTo>
                  <a:pt x="61320" y="95"/>
                </a:lnTo>
                <a:lnTo>
                  <a:pt x="60849" y="190"/>
                </a:lnTo>
                <a:lnTo>
                  <a:pt x="60547" y="3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8"/>
          <p:cNvSpPr txBox="1">
            <a:spLocks noGrp="1"/>
          </p:cNvSpPr>
          <p:nvPr>
            <p:ph type="title"/>
          </p:nvPr>
        </p:nvSpPr>
        <p:spPr>
          <a:xfrm>
            <a:off x="1628275" y="810800"/>
            <a:ext cx="5887500" cy="445500"/>
          </a:xfrm>
          <a:prstGeom prst="rect">
            <a:avLst/>
          </a:prstGeom>
        </p:spPr>
        <p:txBody>
          <a:bodyPr spcFirstLastPara="1" wrap="square" lIns="0" tIns="0" rIns="0" bIns="0"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a:t>Click to edit Master title style</a:t>
            </a:r>
            <a:endParaRPr/>
          </a:p>
        </p:txBody>
      </p:sp>
      <p:sp>
        <p:nvSpPr>
          <p:cNvPr id="35" name="Google Shape;35;p8"/>
          <p:cNvSpPr txBox="1">
            <a:spLocks noGrp="1"/>
          </p:cNvSpPr>
          <p:nvPr>
            <p:ph type="body" idx="1"/>
          </p:nvPr>
        </p:nvSpPr>
        <p:spPr>
          <a:xfrm>
            <a:off x="1628275" y="1428825"/>
            <a:ext cx="1786500" cy="29316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gt;"/>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36" name="Google Shape;36;p8"/>
          <p:cNvSpPr txBox="1">
            <a:spLocks noGrp="1"/>
          </p:cNvSpPr>
          <p:nvPr>
            <p:ph type="body" idx="2"/>
          </p:nvPr>
        </p:nvSpPr>
        <p:spPr>
          <a:xfrm>
            <a:off x="3646725" y="1428825"/>
            <a:ext cx="1786500" cy="29316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gt;"/>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37" name="Google Shape;37;p8"/>
          <p:cNvSpPr txBox="1">
            <a:spLocks noGrp="1"/>
          </p:cNvSpPr>
          <p:nvPr>
            <p:ph type="body" idx="3"/>
          </p:nvPr>
        </p:nvSpPr>
        <p:spPr>
          <a:xfrm>
            <a:off x="5665175" y="1428825"/>
            <a:ext cx="1786500" cy="29316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gt;"/>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38" name="Google Shape;38;p8"/>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9"/>
          <p:cNvSpPr/>
          <p:nvPr/>
        </p:nvSpPr>
        <p:spPr>
          <a:xfrm rot="254369">
            <a:off x="3871013" y="1231044"/>
            <a:ext cx="1406078" cy="118636"/>
          </a:xfrm>
          <a:custGeom>
            <a:avLst/>
            <a:gdLst/>
            <a:ahLst/>
            <a:cxnLst/>
            <a:rect l="l" t="t" r="r" b="b"/>
            <a:pathLst>
              <a:path w="82170" h="8963" extrusionOk="0">
                <a:moveTo>
                  <a:pt x="60471" y="1"/>
                </a:moveTo>
                <a:lnTo>
                  <a:pt x="60547" y="39"/>
                </a:lnTo>
                <a:lnTo>
                  <a:pt x="60660" y="1"/>
                </a:lnTo>
                <a:close/>
                <a:moveTo>
                  <a:pt x="63019" y="95"/>
                </a:moveTo>
                <a:lnTo>
                  <a:pt x="62924" y="190"/>
                </a:lnTo>
                <a:lnTo>
                  <a:pt x="63019" y="190"/>
                </a:lnTo>
                <a:lnTo>
                  <a:pt x="63019" y="95"/>
                </a:lnTo>
                <a:close/>
                <a:moveTo>
                  <a:pt x="82075" y="944"/>
                </a:moveTo>
                <a:lnTo>
                  <a:pt x="82075" y="1039"/>
                </a:lnTo>
                <a:lnTo>
                  <a:pt x="81980" y="1133"/>
                </a:lnTo>
                <a:lnTo>
                  <a:pt x="81792" y="1133"/>
                </a:lnTo>
                <a:lnTo>
                  <a:pt x="81697" y="1039"/>
                </a:lnTo>
                <a:lnTo>
                  <a:pt x="81509" y="1227"/>
                </a:lnTo>
                <a:lnTo>
                  <a:pt x="81886" y="1227"/>
                </a:lnTo>
                <a:lnTo>
                  <a:pt x="82169" y="1039"/>
                </a:lnTo>
                <a:lnTo>
                  <a:pt x="82075" y="944"/>
                </a:lnTo>
                <a:close/>
                <a:moveTo>
                  <a:pt x="44151" y="1510"/>
                </a:moveTo>
                <a:lnTo>
                  <a:pt x="43962" y="1605"/>
                </a:lnTo>
                <a:lnTo>
                  <a:pt x="44245" y="1605"/>
                </a:lnTo>
                <a:lnTo>
                  <a:pt x="44151" y="1510"/>
                </a:lnTo>
                <a:close/>
                <a:moveTo>
                  <a:pt x="43019" y="1699"/>
                </a:moveTo>
                <a:lnTo>
                  <a:pt x="42830" y="1793"/>
                </a:lnTo>
                <a:lnTo>
                  <a:pt x="42956" y="1762"/>
                </a:lnTo>
                <a:lnTo>
                  <a:pt x="43019" y="1699"/>
                </a:lnTo>
                <a:close/>
                <a:moveTo>
                  <a:pt x="13585" y="5472"/>
                </a:moveTo>
                <a:lnTo>
                  <a:pt x="13585" y="5504"/>
                </a:lnTo>
                <a:lnTo>
                  <a:pt x="13585" y="5504"/>
                </a:lnTo>
                <a:lnTo>
                  <a:pt x="13680" y="5472"/>
                </a:lnTo>
                <a:close/>
                <a:moveTo>
                  <a:pt x="15095" y="6321"/>
                </a:moveTo>
                <a:lnTo>
                  <a:pt x="14812" y="6416"/>
                </a:lnTo>
                <a:lnTo>
                  <a:pt x="14812" y="6321"/>
                </a:lnTo>
                <a:close/>
                <a:moveTo>
                  <a:pt x="60547" y="39"/>
                </a:moveTo>
                <a:lnTo>
                  <a:pt x="60377" y="95"/>
                </a:lnTo>
                <a:lnTo>
                  <a:pt x="60471" y="190"/>
                </a:lnTo>
                <a:lnTo>
                  <a:pt x="60094" y="378"/>
                </a:lnTo>
                <a:lnTo>
                  <a:pt x="59811" y="473"/>
                </a:lnTo>
                <a:lnTo>
                  <a:pt x="59717" y="473"/>
                </a:lnTo>
                <a:lnTo>
                  <a:pt x="59622" y="378"/>
                </a:lnTo>
                <a:lnTo>
                  <a:pt x="59811" y="378"/>
                </a:lnTo>
                <a:lnTo>
                  <a:pt x="59811" y="284"/>
                </a:lnTo>
                <a:lnTo>
                  <a:pt x="59811" y="190"/>
                </a:lnTo>
                <a:lnTo>
                  <a:pt x="58962" y="190"/>
                </a:lnTo>
                <a:lnTo>
                  <a:pt x="58773" y="284"/>
                </a:lnTo>
                <a:lnTo>
                  <a:pt x="58396" y="473"/>
                </a:lnTo>
                <a:lnTo>
                  <a:pt x="58585" y="473"/>
                </a:lnTo>
                <a:lnTo>
                  <a:pt x="58396" y="661"/>
                </a:lnTo>
                <a:lnTo>
                  <a:pt x="58207" y="661"/>
                </a:lnTo>
                <a:lnTo>
                  <a:pt x="58302" y="567"/>
                </a:lnTo>
                <a:lnTo>
                  <a:pt x="58113" y="661"/>
                </a:lnTo>
                <a:lnTo>
                  <a:pt x="57924" y="661"/>
                </a:lnTo>
                <a:lnTo>
                  <a:pt x="57453" y="473"/>
                </a:lnTo>
                <a:lnTo>
                  <a:pt x="56981" y="284"/>
                </a:lnTo>
                <a:lnTo>
                  <a:pt x="56604" y="284"/>
                </a:lnTo>
                <a:lnTo>
                  <a:pt x="56604" y="473"/>
                </a:lnTo>
                <a:lnTo>
                  <a:pt x="56415" y="567"/>
                </a:lnTo>
                <a:lnTo>
                  <a:pt x="57075" y="473"/>
                </a:lnTo>
                <a:lnTo>
                  <a:pt x="56698" y="661"/>
                </a:lnTo>
                <a:lnTo>
                  <a:pt x="57170" y="567"/>
                </a:lnTo>
                <a:lnTo>
                  <a:pt x="57075" y="661"/>
                </a:lnTo>
                <a:lnTo>
                  <a:pt x="57075" y="756"/>
                </a:lnTo>
                <a:lnTo>
                  <a:pt x="56321" y="756"/>
                </a:lnTo>
                <a:lnTo>
                  <a:pt x="56226" y="567"/>
                </a:lnTo>
                <a:lnTo>
                  <a:pt x="56132" y="473"/>
                </a:lnTo>
                <a:lnTo>
                  <a:pt x="55849" y="473"/>
                </a:lnTo>
                <a:lnTo>
                  <a:pt x="55471" y="567"/>
                </a:lnTo>
                <a:lnTo>
                  <a:pt x="55000" y="661"/>
                </a:lnTo>
                <a:lnTo>
                  <a:pt x="55094" y="661"/>
                </a:lnTo>
                <a:lnTo>
                  <a:pt x="53868" y="850"/>
                </a:lnTo>
                <a:lnTo>
                  <a:pt x="52830" y="1039"/>
                </a:lnTo>
                <a:lnTo>
                  <a:pt x="52830" y="1039"/>
                </a:lnTo>
                <a:lnTo>
                  <a:pt x="52924" y="850"/>
                </a:lnTo>
                <a:lnTo>
                  <a:pt x="53019" y="756"/>
                </a:lnTo>
                <a:lnTo>
                  <a:pt x="53019" y="756"/>
                </a:lnTo>
                <a:lnTo>
                  <a:pt x="52358" y="944"/>
                </a:lnTo>
                <a:lnTo>
                  <a:pt x="51981" y="1039"/>
                </a:lnTo>
                <a:lnTo>
                  <a:pt x="51887" y="1133"/>
                </a:lnTo>
                <a:lnTo>
                  <a:pt x="51887" y="1227"/>
                </a:lnTo>
                <a:lnTo>
                  <a:pt x="51604" y="1039"/>
                </a:lnTo>
                <a:lnTo>
                  <a:pt x="50755" y="1039"/>
                </a:lnTo>
                <a:lnTo>
                  <a:pt x="50755" y="944"/>
                </a:lnTo>
                <a:lnTo>
                  <a:pt x="50755" y="850"/>
                </a:lnTo>
                <a:lnTo>
                  <a:pt x="50660" y="850"/>
                </a:lnTo>
                <a:lnTo>
                  <a:pt x="50660" y="1039"/>
                </a:lnTo>
                <a:lnTo>
                  <a:pt x="49623" y="1322"/>
                </a:lnTo>
                <a:lnTo>
                  <a:pt x="49151" y="1416"/>
                </a:lnTo>
                <a:lnTo>
                  <a:pt x="48679" y="1416"/>
                </a:lnTo>
                <a:lnTo>
                  <a:pt x="48679" y="1322"/>
                </a:lnTo>
                <a:lnTo>
                  <a:pt x="48773" y="1322"/>
                </a:lnTo>
                <a:lnTo>
                  <a:pt x="48585" y="1133"/>
                </a:lnTo>
                <a:lnTo>
                  <a:pt x="47547" y="1133"/>
                </a:lnTo>
                <a:lnTo>
                  <a:pt x="46981" y="1322"/>
                </a:lnTo>
                <a:lnTo>
                  <a:pt x="46038" y="1699"/>
                </a:lnTo>
                <a:lnTo>
                  <a:pt x="46038" y="1699"/>
                </a:lnTo>
                <a:lnTo>
                  <a:pt x="46132" y="1605"/>
                </a:lnTo>
                <a:lnTo>
                  <a:pt x="46038" y="1510"/>
                </a:lnTo>
                <a:lnTo>
                  <a:pt x="45755" y="1699"/>
                </a:lnTo>
                <a:lnTo>
                  <a:pt x="45660" y="1793"/>
                </a:lnTo>
                <a:lnTo>
                  <a:pt x="45566" y="1793"/>
                </a:lnTo>
                <a:lnTo>
                  <a:pt x="45472" y="1699"/>
                </a:lnTo>
                <a:lnTo>
                  <a:pt x="45472" y="1510"/>
                </a:lnTo>
                <a:lnTo>
                  <a:pt x="45755" y="1510"/>
                </a:lnTo>
                <a:lnTo>
                  <a:pt x="45566" y="1416"/>
                </a:lnTo>
                <a:lnTo>
                  <a:pt x="45189" y="1416"/>
                </a:lnTo>
                <a:lnTo>
                  <a:pt x="44245" y="1605"/>
                </a:lnTo>
                <a:lnTo>
                  <a:pt x="42736" y="2076"/>
                </a:lnTo>
                <a:lnTo>
                  <a:pt x="42736" y="2076"/>
                </a:lnTo>
                <a:lnTo>
                  <a:pt x="43113" y="1793"/>
                </a:lnTo>
                <a:lnTo>
                  <a:pt x="43491" y="1605"/>
                </a:lnTo>
                <a:lnTo>
                  <a:pt x="43208" y="1699"/>
                </a:lnTo>
                <a:lnTo>
                  <a:pt x="42956" y="1762"/>
                </a:lnTo>
                <a:lnTo>
                  <a:pt x="42924" y="1793"/>
                </a:lnTo>
                <a:lnTo>
                  <a:pt x="42453" y="1982"/>
                </a:lnTo>
                <a:lnTo>
                  <a:pt x="42075" y="1982"/>
                </a:lnTo>
                <a:lnTo>
                  <a:pt x="41981" y="1888"/>
                </a:lnTo>
                <a:lnTo>
                  <a:pt x="40377" y="1888"/>
                </a:lnTo>
                <a:lnTo>
                  <a:pt x="38962" y="1982"/>
                </a:lnTo>
                <a:lnTo>
                  <a:pt x="39057" y="2076"/>
                </a:lnTo>
                <a:lnTo>
                  <a:pt x="38962" y="2171"/>
                </a:lnTo>
                <a:lnTo>
                  <a:pt x="38679" y="2265"/>
                </a:lnTo>
                <a:lnTo>
                  <a:pt x="38774" y="2076"/>
                </a:lnTo>
                <a:lnTo>
                  <a:pt x="38679" y="2076"/>
                </a:lnTo>
                <a:lnTo>
                  <a:pt x="38585" y="2171"/>
                </a:lnTo>
                <a:lnTo>
                  <a:pt x="38491" y="2265"/>
                </a:lnTo>
                <a:lnTo>
                  <a:pt x="38302" y="2171"/>
                </a:lnTo>
                <a:lnTo>
                  <a:pt x="38208" y="1982"/>
                </a:lnTo>
                <a:lnTo>
                  <a:pt x="37453" y="1982"/>
                </a:lnTo>
                <a:lnTo>
                  <a:pt x="37736" y="2171"/>
                </a:lnTo>
                <a:lnTo>
                  <a:pt x="37264" y="2171"/>
                </a:lnTo>
                <a:lnTo>
                  <a:pt x="37076" y="2076"/>
                </a:lnTo>
                <a:lnTo>
                  <a:pt x="36793" y="2171"/>
                </a:lnTo>
                <a:lnTo>
                  <a:pt x="36887" y="1982"/>
                </a:lnTo>
                <a:lnTo>
                  <a:pt x="35943" y="2359"/>
                </a:lnTo>
                <a:lnTo>
                  <a:pt x="34906" y="2548"/>
                </a:lnTo>
                <a:lnTo>
                  <a:pt x="33868" y="2737"/>
                </a:lnTo>
                <a:lnTo>
                  <a:pt x="32925" y="2737"/>
                </a:lnTo>
                <a:lnTo>
                  <a:pt x="33113" y="2642"/>
                </a:lnTo>
                <a:lnTo>
                  <a:pt x="32830" y="2642"/>
                </a:lnTo>
                <a:lnTo>
                  <a:pt x="32547" y="2737"/>
                </a:lnTo>
                <a:lnTo>
                  <a:pt x="32076" y="2925"/>
                </a:lnTo>
                <a:lnTo>
                  <a:pt x="31321" y="2925"/>
                </a:lnTo>
                <a:lnTo>
                  <a:pt x="30472" y="3020"/>
                </a:lnTo>
                <a:lnTo>
                  <a:pt x="29623" y="3114"/>
                </a:lnTo>
                <a:lnTo>
                  <a:pt x="27736" y="3397"/>
                </a:lnTo>
                <a:lnTo>
                  <a:pt x="26698" y="3491"/>
                </a:lnTo>
                <a:lnTo>
                  <a:pt x="26415" y="3586"/>
                </a:lnTo>
                <a:lnTo>
                  <a:pt x="26321" y="3680"/>
                </a:lnTo>
                <a:lnTo>
                  <a:pt x="26132" y="3586"/>
                </a:lnTo>
                <a:lnTo>
                  <a:pt x="25944" y="3491"/>
                </a:lnTo>
                <a:lnTo>
                  <a:pt x="25755" y="3586"/>
                </a:lnTo>
                <a:lnTo>
                  <a:pt x="25661" y="3869"/>
                </a:lnTo>
                <a:lnTo>
                  <a:pt x="25189" y="3774"/>
                </a:lnTo>
                <a:lnTo>
                  <a:pt x="24623" y="3774"/>
                </a:lnTo>
                <a:lnTo>
                  <a:pt x="23491" y="3963"/>
                </a:lnTo>
                <a:lnTo>
                  <a:pt x="22642" y="4057"/>
                </a:lnTo>
                <a:lnTo>
                  <a:pt x="21793" y="4152"/>
                </a:lnTo>
                <a:lnTo>
                  <a:pt x="21887" y="4057"/>
                </a:lnTo>
                <a:lnTo>
                  <a:pt x="21698" y="4152"/>
                </a:lnTo>
                <a:lnTo>
                  <a:pt x="21510" y="4340"/>
                </a:lnTo>
                <a:lnTo>
                  <a:pt x="21415" y="4529"/>
                </a:lnTo>
                <a:lnTo>
                  <a:pt x="21227" y="4623"/>
                </a:lnTo>
                <a:lnTo>
                  <a:pt x="21132" y="4529"/>
                </a:lnTo>
                <a:lnTo>
                  <a:pt x="20944" y="4435"/>
                </a:lnTo>
                <a:lnTo>
                  <a:pt x="20378" y="4340"/>
                </a:lnTo>
                <a:lnTo>
                  <a:pt x="19906" y="4435"/>
                </a:lnTo>
                <a:lnTo>
                  <a:pt x="19529" y="4623"/>
                </a:lnTo>
                <a:lnTo>
                  <a:pt x="19434" y="4529"/>
                </a:lnTo>
                <a:lnTo>
                  <a:pt x="19340" y="4529"/>
                </a:lnTo>
                <a:lnTo>
                  <a:pt x="18868" y="4623"/>
                </a:lnTo>
                <a:lnTo>
                  <a:pt x="17925" y="5001"/>
                </a:lnTo>
                <a:lnTo>
                  <a:pt x="17925" y="4812"/>
                </a:lnTo>
                <a:lnTo>
                  <a:pt x="17736" y="5001"/>
                </a:lnTo>
                <a:lnTo>
                  <a:pt x="17548" y="5095"/>
                </a:lnTo>
                <a:lnTo>
                  <a:pt x="17359" y="5189"/>
                </a:lnTo>
                <a:lnTo>
                  <a:pt x="16887" y="5284"/>
                </a:lnTo>
                <a:lnTo>
                  <a:pt x="16982" y="5189"/>
                </a:lnTo>
                <a:lnTo>
                  <a:pt x="16982" y="5189"/>
                </a:lnTo>
                <a:lnTo>
                  <a:pt x="16321" y="5284"/>
                </a:lnTo>
                <a:lnTo>
                  <a:pt x="15755" y="5472"/>
                </a:lnTo>
                <a:lnTo>
                  <a:pt x="15189" y="5567"/>
                </a:lnTo>
                <a:lnTo>
                  <a:pt x="14623" y="5567"/>
                </a:lnTo>
                <a:lnTo>
                  <a:pt x="15283" y="5472"/>
                </a:lnTo>
                <a:lnTo>
                  <a:pt x="15189" y="5378"/>
                </a:lnTo>
                <a:lnTo>
                  <a:pt x="15095" y="5284"/>
                </a:lnTo>
                <a:lnTo>
                  <a:pt x="15095" y="5189"/>
                </a:lnTo>
                <a:lnTo>
                  <a:pt x="15095" y="5095"/>
                </a:lnTo>
                <a:lnTo>
                  <a:pt x="14906" y="5189"/>
                </a:lnTo>
                <a:lnTo>
                  <a:pt x="14529" y="5284"/>
                </a:lnTo>
                <a:lnTo>
                  <a:pt x="13680" y="5472"/>
                </a:lnTo>
                <a:lnTo>
                  <a:pt x="13680" y="5567"/>
                </a:lnTo>
                <a:lnTo>
                  <a:pt x="13585" y="5567"/>
                </a:lnTo>
                <a:lnTo>
                  <a:pt x="13585" y="5504"/>
                </a:lnTo>
                <a:lnTo>
                  <a:pt x="13585" y="5504"/>
                </a:lnTo>
                <a:lnTo>
                  <a:pt x="13397" y="5567"/>
                </a:lnTo>
                <a:lnTo>
                  <a:pt x="13208" y="5661"/>
                </a:lnTo>
                <a:lnTo>
                  <a:pt x="13302" y="5755"/>
                </a:lnTo>
                <a:lnTo>
                  <a:pt x="13585" y="5661"/>
                </a:lnTo>
                <a:lnTo>
                  <a:pt x="13868" y="5661"/>
                </a:lnTo>
                <a:lnTo>
                  <a:pt x="13585" y="5850"/>
                </a:lnTo>
                <a:lnTo>
                  <a:pt x="13302" y="5850"/>
                </a:lnTo>
                <a:lnTo>
                  <a:pt x="13019" y="5755"/>
                </a:lnTo>
                <a:lnTo>
                  <a:pt x="12736" y="5755"/>
                </a:lnTo>
                <a:lnTo>
                  <a:pt x="11133" y="6227"/>
                </a:lnTo>
                <a:lnTo>
                  <a:pt x="11038" y="6133"/>
                </a:lnTo>
                <a:lnTo>
                  <a:pt x="10472" y="6321"/>
                </a:lnTo>
                <a:lnTo>
                  <a:pt x="10001" y="6416"/>
                </a:lnTo>
                <a:lnTo>
                  <a:pt x="9434" y="6510"/>
                </a:lnTo>
                <a:lnTo>
                  <a:pt x="8680" y="6699"/>
                </a:lnTo>
                <a:lnTo>
                  <a:pt x="7642" y="6888"/>
                </a:lnTo>
                <a:lnTo>
                  <a:pt x="6416" y="7076"/>
                </a:lnTo>
                <a:lnTo>
                  <a:pt x="3963" y="7454"/>
                </a:lnTo>
                <a:lnTo>
                  <a:pt x="1604" y="7831"/>
                </a:lnTo>
                <a:lnTo>
                  <a:pt x="944" y="8020"/>
                </a:lnTo>
                <a:lnTo>
                  <a:pt x="567" y="7925"/>
                </a:lnTo>
                <a:lnTo>
                  <a:pt x="284" y="7831"/>
                </a:lnTo>
                <a:lnTo>
                  <a:pt x="189" y="7831"/>
                </a:lnTo>
                <a:lnTo>
                  <a:pt x="189" y="7925"/>
                </a:lnTo>
                <a:lnTo>
                  <a:pt x="189" y="8208"/>
                </a:lnTo>
                <a:lnTo>
                  <a:pt x="1" y="8397"/>
                </a:lnTo>
                <a:lnTo>
                  <a:pt x="1" y="8586"/>
                </a:lnTo>
                <a:lnTo>
                  <a:pt x="1" y="8680"/>
                </a:lnTo>
                <a:lnTo>
                  <a:pt x="95" y="8774"/>
                </a:lnTo>
                <a:lnTo>
                  <a:pt x="472" y="8869"/>
                </a:lnTo>
                <a:lnTo>
                  <a:pt x="755" y="8869"/>
                </a:lnTo>
                <a:lnTo>
                  <a:pt x="567" y="8963"/>
                </a:lnTo>
                <a:lnTo>
                  <a:pt x="755" y="8963"/>
                </a:lnTo>
                <a:lnTo>
                  <a:pt x="1038" y="8869"/>
                </a:lnTo>
                <a:lnTo>
                  <a:pt x="1416" y="8586"/>
                </a:lnTo>
                <a:lnTo>
                  <a:pt x="1416" y="8774"/>
                </a:lnTo>
                <a:lnTo>
                  <a:pt x="1510" y="8869"/>
                </a:lnTo>
                <a:lnTo>
                  <a:pt x="1699" y="8774"/>
                </a:lnTo>
                <a:lnTo>
                  <a:pt x="1793" y="8774"/>
                </a:lnTo>
                <a:lnTo>
                  <a:pt x="2265" y="8586"/>
                </a:lnTo>
                <a:lnTo>
                  <a:pt x="2642" y="8491"/>
                </a:lnTo>
                <a:lnTo>
                  <a:pt x="3397" y="8491"/>
                </a:lnTo>
                <a:lnTo>
                  <a:pt x="4152" y="8397"/>
                </a:lnTo>
                <a:lnTo>
                  <a:pt x="4623" y="8397"/>
                </a:lnTo>
                <a:lnTo>
                  <a:pt x="5001" y="8114"/>
                </a:lnTo>
                <a:lnTo>
                  <a:pt x="5001" y="8208"/>
                </a:lnTo>
                <a:lnTo>
                  <a:pt x="5284" y="8114"/>
                </a:lnTo>
                <a:lnTo>
                  <a:pt x="5850" y="7831"/>
                </a:lnTo>
                <a:lnTo>
                  <a:pt x="5944" y="7925"/>
                </a:lnTo>
                <a:lnTo>
                  <a:pt x="5850" y="8020"/>
                </a:lnTo>
                <a:lnTo>
                  <a:pt x="5850" y="8114"/>
                </a:lnTo>
                <a:lnTo>
                  <a:pt x="5944" y="8020"/>
                </a:lnTo>
                <a:lnTo>
                  <a:pt x="6416" y="7925"/>
                </a:lnTo>
                <a:lnTo>
                  <a:pt x="7170" y="7925"/>
                </a:lnTo>
                <a:lnTo>
                  <a:pt x="7170" y="8020"/>
                </a:lnTo>
                <a:lnTo>
                  <a:pt x="7076" y="8114"/>
                </a:lnTo>
                <a:lnTo>
                  <a:pt x="7265" y="8020"/>
                </a:lnTo>
                <a:lnTo>
                  <a:pt x="7359" y="7925"/>
                </a:lnTo>
                <a:lnTo>
                  <a:pt x="7359" y="7831"/>
                </a:lnTo>
                <a:lnTo>
                  <a:pt x="7548" y="8020"/>
                </a:lnTo>
                <a:lnTo>
                  <a:pt x="8397" y="7642"/>
                </a:lnTo>
                <a:lnTo>
                  <a:pt x="8963" y="7454"/>
                </a:lnTo>
                <a:lnTo>
                  <a:pt x="9151" y="7359"/>
                </a:lnTo>
                <a:lnTo>
                  <a:pt x="9246" y="7359"/>
                </a:lnTo>
                <a:lnTo>
                  <a:pt x="9151" y="7171"/>
                </a:lnTo>
                <a:lnTo>
                  <a:pt x="9246" y="7076"/>
                </a:lnTo>
                <a:lnTo>
                  <a:pt x="9340" y="7076"/>
                </a:lnTo>
                <a:lnTo>
                  <a:pt x="9340" y="7171"/>
                </a:lnTo>
                <a:lnTo>
                  <a:pt x="9434" y="7076"/>
                </a:lnTo>
                <a:lnTo>
                  <a:pt x="9529" y="7171"/>
                </a:lnTo>
                <a:lnTo>
                  <a:pt x="9434" y="7265"/>
                </a:lnTo>
                <a:lnTo>
                  <a:pt x="9340" y="7265"/>
                </a:lnTo>
                <a:lnTo>
                  <a:pt x="9340" y="7359"/>
                </a:lnTo>
                <a:lnTo>
                  <a:pt x="9717" y="7171"/>
                </a:lnTo>
                <a:lnTo>
                  <a:pt x="10095" y="7076"/>
                </a:lnTo>
                <a:lnTo>
                  <a:pt x="10095" y="7171"/>
                </a:lnTo>
                <a:lnTo>
                  <a:pt x="10001" y="7171"/>
                </a:lnTo>
                <a:lnTo>
                  <a:pt x="9906" y="7265"/>
                </a:lnTo>
                <a:lnTo>
                  <a:pt x="9906" y="7359"/>
                </a:lnTo>
                <a:lnTo>
                  <a:pt x="9623" y="7265"/>
                </a:lnTo>
                <a:lnTo>
                  <a:pt x="9717" y="7454"/>
                </a:lnTo>
                <a:lnTo>
                  <a:pt x="10850" y="7076"/>
                </a:lnTo>
                <a:lnTo>
                  <a:pt x="11038" y="7076"/>
                </a:lnTo>
                <a:lnTo>
                  <a:pt x="11133" y="7171"/>
                </a:lnTo>
                <a:lnTo>
                  <a:pt x="11321" y="7265"/>
                </a:lnTo>
                <a:lnTo>
                  <a:pt x="11416" y="7265"/>
                </a:lnTo>
                <a:lnTo>
                  <a:pt x="11604" y="7171"/>
                </a:lnTo>
                <a:lnTo>
                  <a:pt x="11793" y="6982"/>
                </a:lnTo>
                <a:lnTo>
                  <a:pt x="11887" y="6888"/>
                </a:lnTo>
                <a:lnTo>
                  <a:pt x="12170" y="6888"/>
                </a:lnTo>
                <a:lnTo>
                  <a:pt x="12076" y="7076"/>
                </a:lnTo>
                <a:lnTo>
                  <a:pt x="12265" y="7076"/>
                </a:lnTo>
                <a:lnTo>
                  <a:pt x="12359" y="6888"/>
                </a:lnTo>
                <a:lnTo>
                  <a:pt x="12548" y="6793"/>
                </a:lnTo>
                <a:lnTo>
                  <a:pt x="12736" y="6793"/>
                </a:lnTo>
                <a:lnTo>
                  <a:pt x="12453" y="6982"/>
                </a:lnTo>
                <a:lnTo>
                  <a:pt x="12925" y="6982"/>
                </a:lnTo>
                <a:lnTo>
                  <a:pt x="13491" y="6888"/>
                </a:lnTo>
                <a:lnTo>
                  <a:pt x="14434" y="6605"/>
                </a:lnTo>
                <a:lnTo>
                  <a:pt x="15849" y="6510"/>
                </a:lnTo>
                <a:lnTo>
                  <a:pt x="16510" y="6416"/>
                </a:lnTo>
                <a:lnTo>
                  <a:pt x="16982" y="6227"/>
                </a:lnTo>
                <a:lnTo>
                  <a:pt x="17831" y="6038"/>
                </a:lnTo>
                <a:lnTo>
                  <a:pt x="18680" y="6038"/>
                </a:lnTo>
                <a:lnTo>
                  <a:pt x="19057" y="5850"/>
                </a:lnTo>
                <a:lnTo>
                  <a:pt x="19340" y="5755"/>
                </a:lnTo>
                <a:lnTo>
                  <a:pt x="20472" y="5661"/>
                </a:lnTo>
                <a:lnTo>
                  <a:pt x="21604" y="5567"/>
                </a:lnTo>
                <a:lnTo>
                  <a:pt x="22736" y="5378"/>
                </a:lnTo>
                <a:lnTo>
                  <a:pt x="23774" y="5095"/>
                </a:lnTo>
                <a:lnTo>
                  <a:pt x="23774" y="5284"/>
                </a:lnTo>
                <a:lnTo>
                  <a:pt x="24151" y="5189"/>
                </a:lnTo>
                <a:lnTo>
                  <a:pt x="24246" y="5189"/>
                </a:lnTo>
                <a:lnTo>
                  <a:pt x="24246" y="5095"/>
                </a:lnTo>
                <a:lnTo>
                  <a:pt x="24623" y="5001"/>
                </a:lnTo>
                <a:lnTo>
                  <a:pt x="25000" y="5095"/>
                </a:lnTo>
                <a:lnTo>
                  <a:pt x="25378" y="5095"/>
                </a:lnTo>
                <a:lnTo>
                  <a:pt x="25755" y="4906"/>
                </a:lnTo>
                <a:lnTo>
                  <a:pt x="25755" y="5095"/>
                </a:lnTo>
                <a:lnTo>
                  <a:pt x="25849" y="5001"/>
                </a:lnTo>
                <a:lnTo>
                  <a:pt x="26132" y="4906"/>
                </a:lnTo>
                <a:lnTo>
                  <a:pt x="27264" y="4906"/>
                </a:lnTo>
                <a:lnTo>
                  <a:pt x="28491" y="4718"/>
                </a:lnTo>
                <a:lnTo>
                  <a:pt x="28302" y="4529"/>
                </a:lnTo>
                <a:lnTo>
                  <a:pt x="28491" y="4435"/>
                </a:lnTo>
                <a:lnTo>
                  <a:pt x="28585" y="4340"/>
                </a:lnTo>
                <a:lnTo>
                  <a:pt x="28774" y="4529"/>
                </a:lnTo>
                <a:lnTo>
                  <a:pt x="28679" y="4623"/>
                </a:lnTo>
                <a:lnTo>
                  <a:pt x="29717" y="4623"/>
                </a:lnTo>
                <a:lnTo>
                  <a:pt x="30189" y="4529"/>
                </a:lnTo>
                <a:lnTo>
                  <a:pt x="31510" y="4246"/>
                </a:lnTo>
                <a:lnTo>
                  <a:pt x="32076" y="4057"/>
                </a:lnTo>
                <a:lnTo>
                  <a:pt x="32547" y="3869"/>
                </a:lnTo>
                <a:lnTo>
                  <a:pt x="32642" y="3963"/>
                </a:lnTo>
                <a:lnTo>
                  <a:pt x="32830" y="4057"/>
                </a:lnTo>
                <a:lnTo>
                  <a:pt x="33019" y="4057"/>
                </a:lnTo>
                <a:lnTo>
                  <a:pt x="33679" y="3869"/>
                </a:lnTo>
                <a:lnTo>
                  <a:pt x="33962" y="3586"/>
                </a:lnTo>
                <a:lnTo>
                  <a:pt x="34623" y="3586"/>
                </a:lnTo>
                <a:lnTo>
                  <a:pt x="35660" y="3491"/>
                </a:lnTo>
                <a:lnTo>
                  <a:pt x="37170" y="3586"/>
                </a:lnTo>
                <a:lnTo>
                  <a:pt x="37547" y="3397"/>
                </a:lnTo>
                <a:lnTo>
                  <a:pt x="38019" y="3303"/>
                </a:lnTo>
                <a:lnTo>
                  <a:pt x="39151" y="3208"/>
                </a:lnTo>
                <a:lnTo>
                  <a:pt x="41038" y="3208"/>
                </a:lnTo>
                <a:lnTo>
                  <a:pt x="41038" y="3114"/>
                </a:lnTo>
                <a:lnTo>
                  <a:pt x="41226" y="3020"/>
                </a:lnTo>
                <a:lnTo>
                  <a:pt x="41981" y="2925"/>
                </a:lnTo>
                <a:lnTo>
                  <a:pt x="44811" y="2925"/>
                </a:lnTo>
                <a:lnTo>
                  <a:pt x="45000" y="2831"/>
                </a:lnTo>
                <a:lnTo>
                  <a:pt x="45189" y="2642"/>
                </a:lnTo>
                <a:lnTo>
                  <a:pt x="45283" y="2548"/>
                </a:lnTo>
                <a:lnTo>
                  <a:pt x="45566" y="2548"/>
                </a:lnTo>
                <a:lnTo>
                  <a:pt x="45472" y="2737"/>
                </a:lnTo>
                <a:lnTo>
                  <a:pt x="45472" y="2737"/>
                </a:lnTo>
                <a:lnTo>
                  <a:pt x="46132" y="2548"/>
                </a:lnTo>
                <a:lnTo>
                  <a:pt x="46887" y="2548"/>
                </a:lnTo>
                <a:lnTo>
                  <a:pt x="47547" y="2454"/>
                </a:lnTo>
                <a:lnTo>
                  <a:pt x="48207" y="2265"/>
                </a:lnTo>
                <a:lnTo>
                  <a:pt x="48302" y="2359"/>
                </a:lnTo>
                <a:lnTo>
                  <a:pt x="49434" y="2359"/>
                </a:lnTo>
                <a:lnTo>
                  <a:pt x="49717" y="2265"/>
                </a:lnTo>
                <a:lnTo>
                  <a:pt x="50094" y="2171"/>
                </a:lnTo>
                <a:lnTo>
                  <a:pt x="50755" y="2076"/>
                </a:lnTo>
                <a:lnTo>
                  <a:pt x="52170" y="1982"/>
                </a:lnTo>
                <a:lnTo>
                  <a:pt x="54056" y="1793"/>
                </a:lnTo>
                <a:lnTo>
                  <a:pt x="56132" y="1510"/>
                </a:lnTo>
                <a:lnTo>
                  <a:pt x="56037" y="1605"/>
                </a:lnTo>
                <a:lnTo>
                  <a:pt x="55943" y="1699"/>
                </a:lnTo>
                <a:lnTo>
                  <a:pt x="55754" y="1699"/>
                </a:lnTo>
                <a:lnTo>
                  <a:pt x="55471" y="1793"/>
                </a:lnTo>
                <a:lnTo>
                  <a:pt x="55377" y="1888"/>
                </a:lnTo>
                <a:lnTo>
                  <a:pt x="56415" y="1605"/>
                </a:lnTo>
                <a:lnTo>
                  <a:pt x="56887" y="1510"/>
                </a:lnTo>
                <a:lnTo>
                  <a:pt x="56981" y="1605"/>
                </a:lnTo>
                <a:lnTo>
                  <a:pt x="56887" y="1699"/>
                </a:lnTo>
                <a:lnTo>
                  <a:pt x="57358" y="1605"/>
                </a:lnTo>
                <a:lnTo>
                  <a:pt x="57736" y="1605"/>
                </a:lnTo>
                <a:lnTo>
                  <a:pt x="58207" y="1510"/>
                </a:lnTo>
                <a:lnTo>
                  <a:pt x="58679" y="1510"/>
                </a:lnTo>
                <a:lnTo>
                  <a:pt x="58773" y="1416"/>
                </a:lnTo>
                <a:lnTo>
                  <a:pt x="58868" y="1322"/>
                </a:lnTo>
                <a:lnTo>
                  <a:pt x="59056" y="1133"/>
                </a:lnTo>
                <a:lnTo>
                  <a:pt x="59151" y="1227"/>
                </a:lnTo>
                <a:lnTo>
                  <a:pt x="59339" y="1227"/>
                </a:lnTo>
                <a:lnTo>
                  <a:pt x="59434" y="1322"/>
                </a:lnTo>
                <a:lnTo>
                  <a:pt x="59339" y="1510"/>
                </a:lnTo>
                <a:lnTo>
                  <a:pt x="59811" y="1416"/>
                </a:lnTo>
                <a:lnTo>
                  <a:pt x="60000" y="1322"/>
                </a:lnTo>
                <a:lnTo>
                  <a:pt x="60094" y="1416"/>
                </a:lnTo>
                <a:lnTo>
                  <a:pt x="60377" y="1322"/>
                </a:lnTo>
                <a:lnTo>
                  <a:pt x="60660" y="1227"/>
                </a:lnTo>
                <a:lnTo>
                  <a:pt x="61320" y="1133"/>
                </a:lnTo>
                <a:lnTo>
                  <a:pt x="61981" y="1227"/>
                </a:lnTo>
                <a:lnTo>
                  <a:pt x="62641" y="1227"/>
                </a:lnTo>
                <a:lnTo>
                  <a:pt x="62547" y="1133"/>
                </a:lnTo>
                <a:lnTo>
                  <a:pt x="63207" y="1039"/>
                </a:lnTo>
                <a:lnTo>
                  <a:pt x="63019" y="1133"/>
                </a:lnTo>
                <a:lnTo>
                  <a:pt x="63585" y="1133"/>
                </a:lnTo>
                <a:lnTo>
                  <a:pt x="63302" y="1039"/>
                </a:lnTo>
                <a:lnTo>
                  <a:pt x="63773" y="850"/>
                </a:lnTo>
                <a:lnTo>
                  <a:pt x="64151" y="756"/>
                </a:lnTo>
                <a:lnTo>
                  <a:pt x="64434" y="850"/>
                </a:lnTo>
                <a:lnTo>
                  <a:pt x="64434" y="1133"/>
                </a:lnTo>
                <a:lnTo>
                  <a:pt x="65283" y="850"/>
                </a:lnTo>
                <a:lnTo>
                  <a:pt x="65283" y="944"/>
                </a:lnTo>
                <a:lnTo>
                  <a:pt x="65471" y="944"/>
                </a:lnTo>
                <a:lnTo>
                  <a:pt x="65566" y="850"/>
                </a:lnTo>
                <a:lnTo>
                  <a:pt x="65754" y="944"/>
                </a:lnTo>
                <a:lnTo>
                  <a:pt x="66132" y="850"/>
                </a:lnTo>
                <a:lnTo>
                  <a:pt x="66981" y="850"/>
                </a:lnTo>
                <a:lnTo>
                  <a:pt x="66981" y="944"/>
                </a:lnTo>
                <a:lnTo>
                  <a:pt x="66886" y="1039"/>
                </a:lnTo>
                <a:lnTo>
                  <a:pt x="66792" y="1039"/>
                </a:lnTo>
                <a:lnTo>
                  <a:pt x="66792" y="1133"/>
                </a:lnTo>
                <a:lnTo>
                  <a:pt x="67641" y="944"/>
                </a:lnTo>
                <a:lnTo>
                  <a:pt x="68113" y="850"/>
                </a:lnTo>
                <a:lnTo>
                  <a:pt x="68584" y="850"/>
                </a:lnTo>
                <a:lnTo>
                  <a:pt x="68773" y="944"/>
                </a:lnTo>
                <a:lnTo>
                  <a:pt x="68962" y="944"/>
                </a:lnTo>
                <a:lnTo>
                  <a:pt x="69150" y="850"/>
                </a:lnTo>
                <a:lnTo>
                  <a:pt x="70849" y="944"/>
                </a:lnTo>
                <a:lnTo>
                  <a:pt x="71509" y="850"/>
                </a:lnTo>
                <a:lnTo>
                  <a:pt x="72169" y="756"/>
                </a:lnTo>
                <a:lnTo>
                  <a:pt x="73207" y="756"/>
                </a:lnTo>
                <a:lnTo>
                  <a:pt x="73584" y="944"/>
                </a:lnTo>
                <a:lnTo>
                  <a:pt x="73962" y="944"/>
                </a:lnTo>
                <a:lnTo>
                  <a:pt x="73773" y="756"/>
                </a:lnTo>
                <a:lnTo>
                  <a:pt x="74056" y="567"/>
                </a:lnTo>
                <a:lnTo>
                  <a:pt x="74150" y="567"/>
                </a:lnTo>
                <a:lnTo>
                  <a:pt x="74150" y="756"/>
                </a:lnTo>
                <a:lnTo>
                  <a:pt x="74339" y="850"/>
                </a:lnTo>
                <a:lnTo>
                  <a:pt x="74433" y="756"/>
                </a:lnTo>
                <a:lnTo>
                  <a:pt x="74716" y="661"/>
                </a:lnTo>
                <a:lnTo>
                  <a:pt x="75188" y="661"/>
                </a:lnTo>
                <a:lnTo>
                  <a:pt x="75188" y="756"/>
                </a:lnTo>
                <a:lnTo>
                  <a:pt x="74999" y="850"/>
                </a:lnTo>
                <a:lnTo>
                  <a:pt x="75377" y="756"/>
                </a:lnTo>
                <a:lnTo>
                  <a:pt x="75754" y="756"/>
                </a:lnTo>
                <a:lnTo>
                  <a:pt x="75471" y="850"/>
                </a:lnTo>
                <a:lnTo>
                  <a:pt x="75565" y="944"/>
                </a:lnTo>
                <a:lnTo>
                  <a:pt x="76226" y="1039"/>
                </a:lnTo>
                <a:lnTo>
                  <a:pt x="76320" y="850"/>
                </a:lnTo>
                <a:lnTo>
                  <a:pt x="76509" y="850"/>
                </a:lnTo>
                <a:lnTo>
                  <a:pt x="76792" y="756"/>
                </a:lnTo>
                <a:lnTo>
                  <a:pt x="77075" y="661"/>
                </a:lnTo>
                <a:lnTo>
                  <a:pt x="76886" y="850"/>
                </a:lnTo>
                <a:lnTo>
                  <a:pt x="76981" y="944"/>
                </a:lnTo>
                <a:lnTo>
                  <a:pt x="77264" y="1039"/>
                </a:lnTo>
                <a:lnTo>
                  <a:pt x="77547" y="1133"/>
                </a:lnTo>
                <a:lnTo>
                  <a:pt x="77924" y="1227"/>
                </a:lnTo>
                <a:lnTo>
                  <a:pt x="78018" y="1133"/>
                </a:lnTo>
                <a:lnTo>
                  <a:pt x="77924" y="1039"/>
                </a:lnTo>
                <a:lnTo>
                  <a:pt x="78207" y="944"/>
                </a:lnTo>
                <a:lnTo>
                  <a:pt x="78490" y="1039"/>
                </a:lnTo>
                <a:lnTo>
                  <a:pt x="78773" y="1039"/>
                </a:lnTo>
                <a:lnTo>
                  <a:pt x="79056" y="1133"/>
                </a:lnTo>
                <a:lnTo>
                  <a:pt x="79716" y="944"/>
                </a:lnTo>
                <a:lnTo>
                  <a:pt x="80282" y="756"/>
                </a:lnTo>
                <a:lnTo>
                  <a:pt x="80282" y="850"/>
                </a:lnTo>
                <a:lnTo>
                  <a:pt x="80188" y="944"/>
                </a:lnTo>
                <a:lnTo>
                  <a:pt x="80848" y="1039"/>
                </a:lnTo>
                <a:lnTo>
                  <a:pt x="81131" y="1039"/>
                </a:lnTo>
                <a:lnTo>
                  <a:pt x="81131" y="1133"/>
                </a:lnTo>
                <a:lnTo>
                  <a:pt x="81037" y="1227"/>
                </a:lnTo>
                <a:lnTo>
                  <a:pt x="81697" y="1039"/>
                </a:lnTo>
                <a:lnTo>
                  <a:pt x="81886" y="944"/>
                </a:lnTo>
                <a:lnTo>
                  <a:pt x="81792" y="850"/>
                </a:lnTo>
                <a:lnTo>
                  <a:pt x="81414" y="850"/>
                </a:lnTo>
                <a:lnTo>
                  <a:pt x="80943" y="944"/>
                </a:lnTo>
                <a:lnTo>
                  <a:pt x="81037" y="756"/>
                </a:lnTo>
                <a:lnTo>
                  <a:pt x="80754" y="944"/>
                </a:lnTo>
                <a:lnTo>
                  <a:pt x="80660" y="756"/>
                </a:lnTo>
                <a:lnTo>
                  <a:pt x="80754" y="661"/>
                </a:lnTo>
                <a:lnTo>
                  <a:pt x="80188" y="661"/>
                </a:lnTo>
                <a:lnTo>
                  <a:pt x="80188" y="567"/>
                </a:lnTo>
                <a:lnTo>
                  <a:pt x="80282" y="567"/>
                </a:lnTo>
                <a:lnTo>
                  <a:pt x="79528" y="473"/>
                </a:lnTo>
                <a:lnTo>
                  <a:pt x="79339" y="567"/>
                </a:lnTo>
                <a:lnTo>
                  <a:pt x="79245" y="567"/>
                </a:lnTo>
                <a:lnTo>
                  <a:pt x="79245" y="661"/>
                </a:lnTo>
                <a:lnTo>
                  <a:pt x="79056" y="850"/>
                </a:lnTo>
                <a:lnTo>
                  <a:pt x="78867" y="378"/>
                </a:lnTo>
                <a:lnTo>
                  <a:pt x="78679" y="473"/>
                </a:lnTo>
                <a:lnTo>
                  <a:pt x="78396" y="567"/>
                </a:lnTo>
                <a:lnTo>
                  <a:pt x="78018" y="661"/>
                </a:lnTo>
                <a:lnTo>
                  <a:pt x="77924" y="661"/>
                </a:lnTo>
                <a:lnTo>
                  <a:pt x="77830" y="567"/>
                </a:lnTo>
                <a:lnTo>
                  <a:pt x="77075" y="567"/>
                </a:lnTo>
                <a:lnTo>
                  <a:pt x="77264" y="473"/>
                </a:lnTo>
                <a:lnTo>
                  <a:pt x="77169" y="284"/>
                </a:lnTo>
                <a:lnTo>
                  <a:pt x="76981" y="378"/>
                </a:lnTo>
                <a:lnTo>
                  <a:pt x="76792" y="473"/>
                </a:lnTo>
                <a:lnTo>
                  <a:pt x="76037" y="473"/>
                </a:lnTo>
                <a:lnTo>
                  <a:pt x="74716" y="190"/>
                </a:lnTo>
                <a:lnTo>
                  <a:pt x="74433" y="378"/>
                </a:lnTo>
                <a:lnTo>
                  <a:pt x="74056" y="378"/>
                </a:lnTo>
                <a:lnTo>
                  <a:pt x="74150" y="190"/>
                </a:lnTo>
                <a:lnTo>
                  <a:pt x="74056" y="190"/>
                </a:lnTo>
                <a:lnTo>
                  <a:pt x="73773" y="284"/>
                </a:lnTo>
                <a:lnTo>
                  <a:pt x="73773" y="95"/>
                </a:lnTo>
                <a:lnTo>
                  <a:pt x="73301" y="190"/>
                </a:lnTo>
                <a:lnTo>
                  <a:pt x="72830" y="190"/>
                </a:lnTo>
                <a:lnTo>
                  <a:pt x="72830" y="378"/>
                </a:lnTo>
                <a:lnTo>
                  <a:pt x="72924" y="473"/>
                </a:lnTo>
                <a:lnTo>
                  <a:pt x="72924" y="567"/>
                </a:lnTo>
                <a:lnTo>
                  <a:pt x="72735" y="661"/>
                </a:lnTo>
                <a:lnTo>
                  <a:pt x="72735" y="567"/>
                </a:lnTo>
                <a:lnTo>
                  <a:pt x="72547" y="473"/>
                </a:lnTo>
                <a:lnTo>
                  <a:pt x="72452" y="378"/>
                </a:lnTo>
                <a:lnTo>
                  <a:pt x="72641" y="284"/>
                </a:lnTo>
                <a:lnTo>
                  <a:pt x="71603" y="284"/>
                </a:lnTo>
                <a:lnTo>
                  <a:pt x="70849" y="190"/>
                </a:lnTo>
                <a:lnTo>
                  <a:pt x="70660" y="284"/>
                </a:lnTo>
                <a:lnTo>
                  <a:pt x="69905" y="473"/>
                </a:lnTo>
                <a:lnTo>
                  <a:pt x="69056" y="473"/>
                </a:lnTo>
                <a:lnTo>
                  <a:pt x="68207" y="378"/>
                </a:lnTo>
                <a:lnTo>
                  <a:pt x="67547" y="284"/>
                </a:lnTo>
                <a:lnTo>
                  <a:pt x="67641" y="190"/>
                </a:lnTo>
                <a:lnTo>
                  <a:pt x="67735" y="190"/>
                </a:lnTo>
                <a:lnTo>
                  <a:pt x="67169" y="95"/>
                </a:lnTo>
                <a:lnTo>
                  <a:pt x="66698" y="95"/>
                </a:lnTo>
                <a:lnTo>
                  <a:pt x="66886" y="190"/>
                </a:lnTo>
                <a:lnTo>
                  <a:pt x="65283" y="190"/>
                </a:lnTo>
                <a:lnTo>
                  <a:pt x="64905" y="95"/>
                </a:lnTo>
                <a:lnTo>
                  <a:pt x="64905" y="190"/>
                </a:lnTo>
                <a:lnTo>
                  <a:pt x="65000" y="190"/>
                </a:lnTo>
                <a:lnTo>
                  <a:pt x="65094" y="284"/>
                </a:lnTo>
                <a:lnTo>
                  <a:pt x="65094" y="378"/>
                </a:lnTo>
                <a:lnTo>
                  <a:pt x="64528" y="284"/>
                </a:lnTo>
                <a:lnTo>
                  <a:pt x="63962" y="190"/>
                </a:lnTo>
                <a:lnTo>
                  <a:pt x="63773" y="284"/>
                </a:lnTo>
                <a:lnTo>
                  <a:pt x="63585" y="473"/>
                </a:lnTo>
                <a:lnTo>
                  <a:pt x="63396" y="567"/>
                </a:lnTo>
                <a:lnTo>
                  <a:pt x="63302" y="567"/>
                </a:lnTo>
                <a:lnTo>
                  <a:pt x="63207" y="473"/>
                </a:lnTo>
                <a:lnTo>
                  <a:pt x="63207" y="284"/>
                </a:lnTo>
                <a:lnTo>
                  <a:pt x="63396" y="284"/>
                </a:lnTo>
                <a:lnTo>
                  <a:pt x="63490" y="190"/>
                </a:lnTo>
                <a:lnTo>
                  <a:pt x="63113" y="190"/>
                </a:lnTo>
                <a:lnTo>
                  <a:pt x="61981" y="284"/>
                </a:lnTo>
                <a:lnTo>
                  <a:pt x="61320" y="284"/>
                </a:lnTo>
                <a:lnTo>
                  <a:pt x="61226" y="190"/>
                </a:lnTo>
                <a:lnTo>
                  <a:pt x="61320" y="95"/>
                </a:lnTo>
                <a:lnTo>
                  <a:pt x="60849" y="190"/>
                </a:lnTo>
                <a:lnTo>
                  <a:pt x="60547" y="3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9"/>
          <p:cNvSpPr txBox="1">
            <a:spLocks noGrp="1"/>
          </p:cNvSpPr>
          <p:nvPr>
            <p:ph type="title"/>
          </p:nvPr>
        </p:nvSpPr>
        <p:spPr>
          <a:xfrm>
            <a:off x="1628275" y="810800"/>
            <a:ext cx="5887500" cy="445500"/>
          </a:xfrm>
          <a:prstGeom prst="rect">
            <a:avLst/>
          </a:prstGeom>
        </p:spPr>
        <p:txBody>
          <a:bodyPr spcFirstLastPara="1" wrap="square" lIns="0" tIns="0" rIns="0" bIns="0"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a:t>Click to edit Master title style</a:t>
            </a:r>
            <a:endParaRPr/>
          </a:p>
        </p:txBody>
      </p:sp>
      <p:sp>
        <p:nvSpPr>
          <p:cNvPr id="42" name="Google Shape;42;p9"/>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068100" y="4101500"/>
            <a:ext cx="3007800" cy="519600"/>
          </a:xfrm>
          <a:prstGeom prst="rect">
            <a:avLst/>
          </a:prstGeom>
        </p:spPr>
        <p:txBody>
          <a:bodyPr spcFirstLastPara="1" wrap="square" lIns="0" tIns="0" rIns="0" bIns="0" anchor="t" anchorCtr="0">
            <a:noAutofit/>
          </a:bodyPr>
          <a:lstStyle>
            <a:lvl1pPr marL="457200" lvl="0" indent="-228600" algn="ctr">
              <a:spcBef>
                <a:spcPts val="360"/>
              </a:spcBef>
              <a:spcAft>
                <a:spcPts val="0"/>
              </a:spcAft>
              <a:buSzPts val="1600"/>
              <a:buNone/>
              <a:defRPr sz="1600">
                <a:solidFill>
                  <a:schemeClr val="dk2"/>
                </a:solidFill>
              </a:defRPr>
            </a:lvl1pPr>
          </a:lstStyle>
          <a:p>
            <a:pPr lvl="0"/>
            <a:r>
              <a:rPr lang="en-US"/>
              <a:t>Click to edit Master text styles</a:t>
            </a:r>
          </a:p>
        </p:txBody>
      </p:sp>
      <p:sp>
        <p:nvSpPr>
          <p:cNvPr id="45" name="Google Shape;45;p10"/>
          <p:cNvSpPr txBox="1">
            <a:spLocks noGrp="1"/>
          </p:cNvSpPr>
          <p:nvPr>
            <p:ph type="sldNum" idx="12"/>
          </p:nvPr>
        </p:nvSpPr>
        <p:spPr>
          <a:xfrm>
            <a:off x="4297650" y="4711450"/>
            <a:ext cx="548700" cy="432000"/>
          </a:xfrm>
          <a:prstGeom prst="rect">
            <a:avLst/>
          </a:prstGeom>
        </p:spPr>
        <p:txBody>
          <a:bodyPr spcFirstLastPara="1" wrap="square" lIns="0" tIns="0" rIns="0" bIns="0"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1" type="blank">
  <p:cSld name="Blank 1">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11"/>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2">
  <p:cSld name="Blank 2">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Gadget - Mobile">
  <p:cSld name="Gadget - Mobile">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
        <p:nvSpPr>
          <p:cNvPr id="52" name="Google Shape;52;p13"/>
          <p:cNvSpPr txBox="1">
            <a:spLocks noGrp="1"/>
          </p:cNvSpPr>
          <p:nvPr>
            <p:ph type="body" idx="1"/>
          </p:nvPr>
        </p:nvSpPr>
        <p:spPr>
          <a:xfrm>
            <a:off x="2137950" y="1973175"/>
            <a:ext cx="1281900" cy="1348200"/>
          </a:xfrm>
          <a:prstGeom prst="rect">
            <a:avLst/>
          </a:prstGeom>
        </p:spPr>
        <p:txBody>
          <a:bodyPr spcFirstLastPara="1" wrap="square" lIns="0" tIns="0" rIns="0" bIns="0" anchor="t" anchorCtr="0">
            <a:noAutofit/>
          </a:bodyPr>
          <a:lstStyle>
            <a:lvl1pPr marL="457200" lvl="0" indent="-304800" rtl="0">
              <a:spcBef>
                <a:spcPts val="600"/>
              </a:spcBef>
              <a:spcAft>
                <a:spcPts val="0"/>
              </a:spcAft>
              <a:buSzPts val="1200"/>
              <a:buChar char="&gt;"/>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628275" y="810800"/>
            <a:ext cx="5887500" cy="445500"/>
          </a:xfrm>
          <a:prstGeom prst="rect">
            <a:avLst/>
          </a:prstGeom>
          <a:noFill/>
          <a:ln>
            <a:noFill/>
          </a:ln>
        </p:spPr>
        <p:txBody>
          <a:bodyPr spcFirstLastPara="1" wrap="square" lIns="0" tIns="0" rIns="0" bIns="0" anchor="b" anchorCtr="0">
            <a:noAutofit/>
          </a:bodyPr>
          <a:lstStyle>
            <a:lvl1pPr lvl="0" algn="ctr">
              <a:spcBef>
                <a:spcPts val="0"/>
              </a:spcBef>
              <a:spcAft>
                <a:spcPts val="0"/>
              </a:spcAft>
              <a:buClr>
                <a:schemeClr val="dk1"/>
              </a:buClr>
              <a:buSzPts val="2400"/>
              <a:buFont typeface="Patrick Hand SC"/>
              <a:buNone/>
              <a:defRPr sz="2400">
                <a:solidFill>
                  <a:schemeClr val="dk1"/>
                </a:solidFill>
                <a:latin typeface="Patrick Hand SC"/>
                <a:ea typeface="Patrick Hand SC"/>
                <a:cs typeface="Patrick Hand SC"/>
                <a:sym typeface="Patrick Hand SC"/>
              </a:defRPr>
            </a:lvl1pPr>
            <a:lvl2pPr lvl="1" algn="ctr">
              <a:spcBef>
                <a:spcPts val="0"/>
              </a:spcBef>
              <a:spcAft>
                <a:spcPts val="0"/>
              </a:spcAft>
              <a:buClr>
                <a:schemeClr val="dk1"/>
              </a:buClr>
              <a:buSzPts val="2400"/>
              <a:buFont typeface="Patrick Hand SC"/>
              <a:buNone/>
              <a:defRPr sz="2400">
                <a:solidFill>
                  <a:schemeClr val="dk1"/>
                </a:solidFill>
                <a:latin typeface="Patrick Hand SC"/>
                <a:ea typeface="Patrick Hand SC"/>
                <a:cs typeface="Patrick Hand SC"/>
                <a:sym typeface="Patrick Hand SC"/>
              </a:defRPr>
            </a:lvl2pPr>
            <a:lvl3pPr lvl="2" algn="ctr">
              <a:spcBef>
                <a:spcPts val="0"/>
              </a:spcBef>
              <a:spcAft>
                <a:spcPts val="0"/>
              </a:spcAft>
              <a:buClr>
                <a:schemeClr val="dk1"/>
              </a:buClr>
              <a:buSzPts val="2400"/>
              <a:buFont typeface="Patrick Hand SC"/>
              <a:buNone/>
              <a:defRPr sz="2400">
                <a:solidFill>
                  <a:schemeClr val="dk1"/>
                </a:solidFill>
                <a:latin typeface="Patrick Hand SC"/>
                <a:ea typeface="Patrick Hand SC"/>
                <a:cs typeface="Patrick Hand SC"/>
                <a:sym typeface="Patrick Hand SC"/>
              </a:defRPr>
            </a:lvl3pPr>
            <a:lvl4pPr lvl="3" algn="ctr">
              <a:spcBef>
                <a:spcPts val="0"/>
              </a:spcBef>
              <a:spcAft>
                <a:spcPts val="0"/>
              </a:spcAft>
              <a:buClr>
                <a:schemeClr val="dk1"/>
              </a:buClr>
              <a:buSzPts val="2400"/>
              <a:buFont typeface="Patrick Hand SC"/>
              <a:buNone/>
              <a:defRPr sz="2400">
                <a:solidFill>
                  <a:schemeClr val="dk1"/>
                </a:solidFill>
                <a:latin typeface="Patrick Hand SC"/>
                <a:ea typeface="Patrick Hand SC"/>
                <a:cs typeface="Patrick Hand SC"/>
                <a:sym typeface="Patrick Hand SC"/>
              </a:defRPr>
            </a:lvl4pPr>
            <a:lvl5pPr lvl="4" algn="ctr">
              <a:spcBef>
                <a:spcPts val="0"/>
              </a:spcBef>
              <a:spcAft>
                <a:spcPts val="0"/>
              </a:spcAft>
              <a:buClr>
                <a:schemeClr val="dk1"/>
              </a:buClr>
              <a:buSzPts val="2400"/>
              <a:buFont typeface="Patrick Hand SC"/>
              <a:buNone/>
              <a:defRPr sz="2400">
                <a:solidFill>
                  <a:schemeClr val="dk1"/>
                </a:solidFill>
                <a:latin typeface="Patrick Hand SC"/>
                <a:ea typeface="Patrick Hand SC"/>
                <a:cs typeface="Patrick Hand SC"/>
                <a:sym typeface="Patrick Hand SC"/>
              </a:defRPr>
            </a:lvl5pPr>
            <a:lvl6pPr lvl="5" algn="ctr">
              <a:spcBef>
                <a:spcPts val="0"/>
              </a:spcBef>
              <a:spcAft>
                <a:spcPts val="0"/>
              </a:spcAft>
              <a:buClr>
                <a:schemeClr val="dk1"/>
              </a:buClr>
              <a:buSzPts val="2400"/>
              <a:buFont typeface="Patrick Hand SC"/>
              <a:buNone/>
              <a:defRPr sz="2400">
                <a:solidFill>
                  <a:schemeClr val="dk1"/>
                </a:solidFill>
                <a:latin typeface="Patrick Hand SC"/>
                <a:ea typeface="Patrick Hand SC"/>
                <a:cs typeface="Patrick Hand SC"/>
                <a:sym typeface="Patrick Hand SC"/>
              </a:defRPr>
            </a:lvl6pPr>
            <a:lvl7pPr lvl="6" algn="ctr">
              <a:spcBef>
                <a:spcPts val="0"/>
              </a:spcBef>
              <a:spcAft>
                <a:spcPts val="0"/>
              </a:spcAft>
              <a:buClr>
                <a:schemeClr val="dk1"/>
              </a:buClr>
              <a:buSzPts val="2400"/>
              <a:buFont typeface="Patrick Hand SC"/>
              <a:buNone/>
              <a:defRPr sz="2400">
                <a:solidFill>
                  <a:schemeClr val="dk1"/>
                </a:solidFill>
                <a:latin typeface="Patrick Hand SC"/>
                <a:ea typeface="Patrick Hand SC"/>
                <a:cs typeface="Patrick Hand SC"/>
                <a:sym typeface="Patrick Hand SC"/>
              </a:defRPr>
            </a:lvl7pPr>
            <a:lvl8pPr lvl="7" algn="ctr">
              <a:spcBef>
                <a:spcPts val="0"/>
              </a:spcBef>
              <a:spcAft>
                <a:spcPts val="0"/>
              </a:spcAft>
              <a:buClr>
                <a:schemeClr val="dk1"/>
              </a:buClr>
              <a:buSzPts val="2400"/>
              <a:buFont typeface="Patrick Hand SC"/>
              <a:buNone/>
              <a:defRPr sz="2400">
                <a:solidFill>
                  <a:schemeClr val="dk1"/>
                </a:solidFill>
                <a:latin typeface="Patrick Hand SC"/>
                <a:ea typeface="Patrick Hand SC"/>
                <a:cs typeface="Patrick Hand SC"/>
                <a:sym typeface="Patrick Hand SC"/>
              </a:defRPr>
            </a:lvl8pPr>
            <a:lvl9pPr lvl="8" algn="ctr">
              <a:spcBef>
                <a:spcPts val="0"/>
              </a:spcBef>
              <a:spcAft>
                <a:spcPts val="0"/>
              </a:spcAft>
              <a:buClr>
                <a:schemeClr val="dk1"/>
              </a:buClr>
              <a:buSzPts val="2400"/>
              <a:buFont typeface="Patrick Hand SC"/>
              <a:buNone/>
              <a:defRPr sz="2400">
                <a:solidFill>
                  <a:schemeClr val="dk1"/>
                </a:solidFill>
                <a:latin typeface="Patrick Hand SC"/>
                <a:ea typeface="Patrick Hand SC"/>
                <a:cs typeface="Patrick Hand SC"/>
                <a:sym typeface="Patrick Hand SC"/>
              </a:defRPr>
            </a:lvl9pPr>
          </a:lstStyle>
          <a:p>
            <a:endParaRPr/>
          </a:p>
        </p:txBody>
      </p:sp>
      <p:sp>
        <p:nvSpPr>
          <p:cNvPr id="7" name="Google Shape;7;p1"/>
          <p:cNvSpPr txBox="1">
            <a:spLocks noGrp="1"/>
          </p:cNvSpPr>
          <p:nvPr>
            <p:ph type="body" idx="1"/>
          </p:nvPr>
        </p:nvSpPr>
        <p:spPr>
          <a:xfrm>
            <a:off x="1628275" y="1428825"/>
            <a:ext cx="5887500" cy="2908800"/>
          </a:xfrm>
          <a:prstGeom prst="rect">
            <a:avLst/>
          </a:prstGeom>
          <a:noFill/>
          <a:ln>
            <a:noFill/>
          </a:ln>
        </p:spPr>
        <p:txBody>
          <a:bodyPr spcFirstLastPara="1" wrap="square" lIns="0" tIns="0" rIns="0" bIns="0" anchor="t" anchorCtr="0">
            <a:noAutofit/>
          </a:bodyPr>
          <a:lstStyle>
            <a:lvl1pPr marL="457200" lvl="0" indent="-381000">
              <a:spcBef>
                <a:spcPts val="600"/>
              </a:spcBef>
              <a:spcAft>
                <a:spcPts val="0"/>
              </a:spcAft>
              <a:buClr>
                <a:schemeClr val="dk2"/>
              </a:buClr>
              <a:buSzPts val="2400"/>
              <a:buFont typeface="Patrick Hand"/>
              <a:buChar char="&gt;"/>
              <a:defRPr sz="2400">
                <a:solidFill>
                  <a:schemeClr val="dk1"/>
                </a:solidFill>
                <a:latin typeface="Patrick Hand"/>
                <a:ea typeface="Patrick Hand"/>
                <a:cs typeface="Patrick Hand"/>
                <a:sym typeface="Patrick Hand"/>
              </a:defRPr>
            </a:lvl1pPr>
            <a:lvl2pPr marL="914400" lvl="1" indent="-381000">
              <a:spcBef>
                <a:spcPts val="0"/>
              </a:spcBef>
              <a:spcAft>
                <a:spcPts val="0"/>
              </a:spcAft>
              <a:buClr>
                <a:schemeClr val="dk2"/>
              </a:buClr>
              <a:buSzPts val="2400"/>
              <a:buFont typeface="Patrick Hand"/>
              <a:buChar char="-"/>
              <a:defRPr sz="2400">
                <a:solidFill>
                  <a:schemeClr val="dk1"/>
                </a:solidFill>
                <a:latin typeface="Patrick Hand"/>
                <a:ea typeface="Patrick Hand"/>
                <a:cs typeface="Patrick Hand"/>
                <a:sym typeface="Patrick Hand"/>
              </a:defRPr>
            </a:lvl2pPr>
            <a:lvl3pPr marL="1371600" lvl="2" indent="-381000">
              <a:spcBef>
                <a:spcPts val="0"/>
              </a:spcBef>
              <a:spcAft>
                <a:spcPts val="0"/>
              </a:spcAft>
              <a:buClr>
                <a:schemeClr val="dk2"/>
              </a:buClr>
              <a:buSzPts val="2400"/>
              <a:buFont typeface="Patrick Hand"/>
              <a:buChar char="-"/>
              <a:defRPr sz="2400">
                <a:solidFill>
                  <a:schemeClr val="dk1"/>
                </a:solidFill>
                <a:latin typeface="Patrick Hand"/>
                <a:ea typeface="Patrick Hand"/>
                <a:cs typeface="Patrick Hand"/>
                <a:sym typeface="Patrick Hand"/>
              </a:defRPr>
            </a:lvl3pPr>
            <a:lvl4pPr marL="1828800" lvl="3" indent="-381000">
              <a:spcBef>
                <a:spcPts val="0"/>
              </a:spcBef>
              <a:spcAft>
                <a:spcPts val="0"/>
              </a:spcAft>
              <a:buClr>
                <a:schemeClr val="dk2"/>
              </a:buClr>
              <a:buSzPts val="2400"/>
              <a:buFont typeface="Patrick Hand"/>
              <a:buChar char="-"/>
              <a:defRPr sz="2400">
                <a:solidFill>
                  <a:schemeClr val="dk1"/>
                </a:solidFill>
                <a:latin typeface="Patrick Hand"/>
                <a:ea typeface="Patrick Hand"/>
                <a:cs typeface="Patrick Hand"/>
                <a:sym typeface="Patrick Hand"/>
              </a:defRPr>
            </a:lvl4pPr>
            <a:lvl5pPr marL="2286000" lvl="4" indent="-381000">
              <a:spcBef>
                <a:spcPts val="0"/>
              </a:spcBef>
              <a:spcAft>
                <a:spcPts val="0"/>
              </a:spcAft>
              <a:buClr>
                <a:schemeClr val="dk2"/>
              </a:buClr>
              <a:buSzPts val="2400"/>
              <a:buFont typeface="Patrick Hand"/>
              <a:buChar char="-"/>
              <a:defRPr sz="2400">
                <a:solidFill>
                  <a:schemeClr val="dk1"/>
                </a:solidFill>
                <a:latin typeface="Patrick Hand"/>
                <a:ea typeface="Patrick Hand"/>
                <a:cs typeface="Patrick Hand"/>
                <a:sym typeface="Patrick Hand"/>
              </a:defRPr>
            </a:lvl5pPr>
            <a:lvl6pPr marL="2743200" lvl="5" indent="-381000">
              <a:spcBef>
                <a:spcPts val="0"/>
              </a:spcBef>
              <a:spcAft>
                <a:spcPts val="0"/>
              </a:spcAft>
              <a:buClr>
                <a:schemeClr val="dk2"/>
              </a:buClr>
              <a:buSzPts val="2400"/>
              <a:buFont typeface="Patrick Hand"/>
              <a:buChar char="-"/>
              <a:defRPr sz="2400">
                <a:solidFill>
                  <a:schemeClr val="dk1"/>
                </a:solidFill>
                <a:latin typeface="Patrick Hand"/>
                <a:ea typeface="Patrick Hand"/>
                <a:cs typeface="Patrick Hand"/>
                <a:sym typeface="Patrick Hand"/>
              </a:defRPr>
            </a:lvl6pPr>
            <a:lvl7pPr marL="3200400" lvl="6" indent="-381000">
              <a:spcBef>
                <a:spcPts val="0"/>
              </a:spcBef>
              <a:spcAft>
                <a:spcPts val="0"/>
              </a:spcAft>
              <a:buClr>
                <a:schemeClr val="dk2"/>
              </a:buClr>
              <a:buSzPts val="2400"/>
              <a:buFont typeface="Patrick Hand"/>
              <a:buChar char="-"/>
              <a:defRPr sz="2400">
                <a:solidFill>
                  <a:schemeClr val="dk1"/>
                </a:solidFill>
                <a:latin typeface="Patrick Hand"/>
                <a:ea typeface="Patrick Hand"/>
                <a:cs typeface="Patrick Hand"/>
                <a:sym typeface="Patrick Hand"/>
              </a:defRPr>
            </a:lvl7pPr>
            <a:lvl8pPr marL="3657600" lvl="7" indent="-381000">
              <a:spcBef>
                <a:spcPts val="0"/>
              </a:spcBef>
              <a:spcAft>
                <a:spcPts val="0"/>
              </a:spcAft>
              <a:buClr>
                <a:schemeClr val="dk2"/>
              </a:buClr>
              <a:buSzPts val="2400"/>
              <a:buFont typeface="Patrick Hand"/>
              <a:buChar char="-"/>
              <a:defRPr sz="2400">
                <a:solidFill>
                  <a:schemeClr val="dk1"/>
                </a:solidFill>
                <a:latin typeface="Patrick Hand"/>
                <a:ea typeface="Patrick Hand"/>
                <a:cs typeface="Patrick Hand"/>
                <a:sym typeface="Patrick Hand"/>
              </a:defRPr>
            </a:lvl8pPr>
            <a:lvl9pPr marL="4114800" lvl="8" indent="-381000">
              <a:spcBef>
                <a:spcPts val="0"/>
              </a:spcBef>
              <a:spcAft>
                <a:spcPts val="0"/>
              </a:spcAft>
              <a:buClr>
                <a:schemeClr val="dk2"/>
              </a:buClr>
              <a:buSzPts val="2400"/>
              <a:buFont typeface="Patrick Hand"/>
              <a:buChar char="-"/>
              <a:defRPr sz="2400">
                <a:solidFill>
                  <a:schemeClr val="dk1"/>
                </a:solidFill>
                <a:latin typeface="Patrick Hand"/>
                <a:ea typeface="Patrick Hand"/>
                <a:cs typeface="Patrick Hand"/>
                <a:sym typeface="Patrick Hand"/>
              </a:defRPr>
            </a:lvl9pPr>
          </a:lstStyle>
          <a:p>
            <a:endParaRPr/>
          </a:p>
        </p:txBody>
      </p:sp>
      <p:sp>
        <p:nvSpPr>
          <p:cNvPr id="8" name="Google Shape;8;p1"/>
          <p:cNvSpPr txBox="1">
            <a:spLocks noGrp="1"/>
          </p:cNvSpPr>
          <p:nvPr>
            <p:ph type="sldNum" idx="12"/>
          </p:nvPr>
        </p:nvSpPr>
        <p:spPr>
          <a:xfrm>
            <a:off x="4297650" y="4646800"/>
            <a:ext cx="548700" cy="496500"/>
          </a:xfrm>
          <a:prstGeom prst="rect">
            <a:avLst/>
          </a:prstGeom>
          <a:noFill/>
          <a:ln>
            <a:noFill/>
          </a:ln>
        </p:spPr>
        <p:txBody>
          <a:bodyPr spcFirstLastPara="1" wrap="square" lIns="0" tIns="0" rIns="0" bIns="0" anchor="ctr" anchorCtr="0">
            <a:noAutofit/>
          </a:bodyPr>
          <a:lstStyle>
            <a:lvl1pPr lvl="0" algn="ctr">
              <a:buNone/>
              <a:defRPr sz="1300">
                <a:solidFill>
                  <a:schemeClr val="lt1"/>
                </a:solidFill>
                <a:latin typeface="Patrick Hand"/>
                <a:ea typeface="Patrick Hand"/>
                <a:cs typeface="Patrick Hand"/>
                <a:sym typeface="Patrick Hand"/>
              </a:defRPr>
            </a:lvl1pPr>
            <a:lvl2pPr lvl="1" algn="ctr">
              <a:buNone/>
              <a:defRPr sz="1300">
                <a:solidFill>
                  <a:schemeClr val="lt1"/>
                </a:solidFill>
                <a:latin typeface="Patrick Hand"/>
                <a:ea typeface="Patrick Hand"/>
                <a:cs typeface="Patrick Hand"/>
                <a:sym typeface="Patrick Hand"/>
              </a:defRPr>
            </a:lvl2pPr>
            <a:lvl3pPr lvl="2" algn="ctr">
              <a:buNone/>
              <a:defRPr sz="1300">
                <a:solidFill>
                  <a:schemeClr val="lt1"/>
                </a:solidFill>
                <a:latin typeface="Patrick Hand"/>
                <a:ea typeface="Patrick Hand"/>
                <a:cs typeface="Patrick Hand"/>
                <a:sym typeface="Patrick Hand"/>
              </a:defRPr>
            </a:lvl3pPr>
            <a:lvl4pPr lvl="3" algn="ctr">
              <a:buNone/>
              <a:defRPr sz="1300">
                <a:solidFill>
                  <a:schemeClr val="lt1"/>
                </a:solidFill>
                <a:latin typeface="Patrick Hand"/>
                <a:ea typeface="Patrick Hand"/>
                <a:cs typeface="Patrick Hand"/>
                <a:sym typeface="Patrick Hand"/>
              </a:defRPr>
            </a:lvl4pPr>
            <a:lvl5pPr lvl="4" algn="ctr">
              <a:buNone/>
              <a:defRPr sz="1300">
                <a:solidFill>
                  <a:schemeClr val="lt1"/>
                </a:solidFill>
                <a:latin typeface="Patrick Hand"/>
                <a:ea typeface="Patrick Hand"/>
                <a:cs typeface="Patrick Hand"/>
                <a:sym typeface="Patrick Hand"/>
              </a:defRPr>
            </a:lvl5pPr>
            <a:lvl6pPr lvl="5" algn="ctr">
              <a:buNone/>
              <a:defRPr sz="1300">
                <a:solidFill>
                  <a:schemeClr val="lt1"/>
                </a:solidFill>
                <a:latin typeface="Patrick Hand"/>
                <a:ea typeface="Patrick Hand"/>
                <a:cs typeface="Patrick Hand"/>
                <a:sym typeface="Patrick Hand"/>
              </a:defRPr>
            </a:lvl6pPr>
            <a:lvl7pPr lvl="6" algn="ctr">
              <a:buNone/>
              <a:defRPr sz="1300">
                <a:solidFill>
                  <a:schemeClr val="lt1"/>
                </a:solidFill>
                <a:latin typeface="Patrick Hand"/>
                <a:ea typeface="Patrick Hand"/>
                <a:cs typeface="Patrick Hand"/>
                <a:sym typeface="Patrick Hand"/>
              </a:defRPr>
            </a:lvl7pPr>
            <a:lvl8pPr lvl="7" algn="ctr">
              <a:buNone/>
              <a:defRPr sz="1300">
                <a:solidFill>
                  <a:schemeClr val="lt1"/>
                </a:solidFill>
                <a:latin typeface="Patrick Hand"/>
                <a:ea typeface="Patrick Hand"/>
                <a:cs typeface="Patrick Hand"/>
                <a:sym typeface="Patrick Hand"/>
              </a:defRPr>
            </a:lvl8pPr>
            <a:lvl9pPr lvl="8" algn="ctr">
              <a:buNone/>
              <a:defRPr sz="1300">
                <a:solidFill>
                  <a:schemeClr val="lt1"/>
                </a:solidFill>
                <a:latin typeface="Patrick Hand"/>
                <a:ea typeface="Patrick Hand"/>
                <a:cs typeface="Patrick Hand"/>
                <a:sym typeface="Patrick Hand"/>
              </a:defRPr>
            </a:lvl9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Lst>
  <p:transition>
    <p:fade thruBlk="1"/>
  </p:transition>
  <p:hf sldNum="0" hdr="0" ftr="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en.wikipedia.org/wiki/Reinforcement_learning"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doi.org/10.1007/978-0-387-30164-8_190" TargetMode="External"/><Relationship Id="rId7" Type="http://schemas.openxmlformats.org/officeDocument/2006/relationships/hyperlink" Target="https://doi.org/10.1007/978-0-387-30164-8_820" TargetMode="Externa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hyperlink" Target="https://doi.org/10.1007/978-0-387-30164-8_843" TargetMode="External"/><Relationship Id="rId5" Type="http://schemas.openxmlformats.org/officeDocument/2006/relationships/hyperlink" Target="https://doi.org/10.1007/978-0-387-30164-8_196" TargetMode="External"/><Relationship Id="rId4" Type="http://schemas.openxmlformats.org/officeDocument/2006/relationships/hyperlink" Target="https://doi.org/10.1007/978-0-387-30164-8_406" TargetMode="External"/></Relationships>
</file>

<file path=ppt/slides/_rels/slide7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gif"/><Relationship Id="rId3" Type="http://schemas.openxmlformats.org/officeDocument/2006/relationships/image" Target="../media/image9.png"/><Relationship Id="rId7" Type="http://schemas.openxmlformats.org/officeDocument/2006/relationships/image" Target="../media/image13.gi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gif"/><Relationship Id="rId5" Type="http://schemas.openxmlformats.org/officeDocument/2006/relationships/image" Target="../media/image11.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5.emf"/><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9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3.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9.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94.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9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1308" y="1565329"/>
            <a:ext cx="5748968" cy="1023825"/>
          </a:xfrm>
        </p:spPr>
        <p:txBody>
          <a:bodyPr/>
          <a:lstStyle/>
          <a:p>
            <a:r>
              <a:rPr lang="en-US" sz="2800" b="1" dirty="0">
                <a:solidFill>
                  <a:srgbClr val="002060"/>
                </a:solidFill>
                <a:latin typeface="Times New Roman" pitchFamily="18" charset="0"/>
                <a:cs typeface="Times New Roman" pitchFamily="18" charset="0"/>
              </a:rPr>
              <a:t>Machine Learning</a:t>
            </a:r>
            <a:br>
              <a:rPr lang="en-US" sz="2800" b="1" dirty="0">
                <a:latin typeface="Times New Roman" pitchFamily="18" charset="0"/>
                <a:cs typeface="Times New Roman" pitchFamily="18" charset="0"/>
              </a:rPr>
            </a:br>
            <a:r>
              <a:rPr lang="en-US" b="1" dirty="0">
                <a:solidFill>
                  <a:schemeClr val="accent4"/>
                </a:solidFill>
                <a:latin typeface="Times New Roman" pitchFamily="18" charset="0"/>
                <a:cs typeface="Times New Roman" pitchFamily="18" charset="0"/>
              </a:rPr>
              <a:t>Unit-I</a:t>
            </a:r>
            <a:endParaRPr lang="en-US" sz="2800" b="1" dirty="0">
              <a:solidFill>
                <a:schemeClr val="accent4"/>
              </a:solidFill>
              <a:latin typeface="Times New Roman" pitchFamily="18" charset="0"/>
              <a:cs typeface="Times New Roman" pitchFamily="18" charset="0"/>
            </a:endParaRPr>
          </a:p>
        </p:txBody>
      </p:sp>
      <p:sp>
        <p:nvSpPr>
          <p:cNvPr id="3" name="TextBox 2"/>
          <p:cNvSpPr txBox="1"/>
          <p:nvPr/>
        </p:nvSpPr>
        <p:spPr>
          <a:xfrm>
            <a:off x="3339884" y="2735451"/>
            <a:ext cx="2549471" cy="646331"/>
          </a:xfrm>
          <a:prstGeom prst="rect">
            <a:avLst/>
          </a:prstGeom>
          <a:noFill/>
        </p:spPr>
        <p:txBody>
          <a:bodyPr wrap="square" rtlCol="0">
            <a:spAutoFit/>
          </a:bodyPr>
          <a:lstStyle/>
          <a:p>
            <a:pPr algn="ctr"/>
            <a:r>
              <a:rPr lang="en-US" sz="2000" dirty="0">
                <a:solidFill>
                  <a:srgbClr val="002060"/>
                </a:solidFill>
                <a:latin typeface="Times New Roman" pitchFamily="18" charset="0"/>
                <a:cs typeface="Times New Roman" pitchFamily="18" charset="0"/>
              </a:rPr>
              <a:t>Mrs. B. </a:t>
            </a:r>
            <a:r>
              <a:rPr lang="en-US" sz="2000" dirty="0" err="1">
                <a:solidFill>
                  <a:srgbClr val="002060"/>
                </a:solidFill>
                <a:latin typeface="Times New Roman" pitchFamily="18" charset="0"/>
                <a:cs typeface="Times New Roman" pitchFamily="18" charset="0"/>
              </a:rPr>
              <a:t>Ujwala</a:t>
            </a:r>
            <a:r>
              <a:rPr lang="en-US" sz="2000" dirty="0">
                <a:solidFill>
                  <a:srgbClr val="002060"/>
                </a:solidFill>
                <a:latin typeface="Times New Roman" pitchFamily="18" charset="0"/>
                <a:cs typeface="Times New Roman" pitchFamily="18" charset="0"/>
              </a:rPr>
              <a:t>,             </a:t>
            </a:r>
            <a:r>
              <a:rPr lang="en-US" sz="1600" dirty="0">
                <a:solidFill>
                  <a:srgbClr val="002060"/>
                </a:solidFill>
                <a:latin typeface="Times New Roman" pitchFamily="18" charset="0"/>
                <a:cs typeface="Times New Roman" pitchFamily="18" charset="0"/>
              </a:rPr>
              <a:t>Asst. Professor</a:t>
            </a:r>
          </a:p>
        </p:txBody>
      </p:sp>
      <p:pic>
        <p:nvPicPr>
          <p:cNvPr id="24577"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8275" y="686813"/>
            <a:ext cx="5887500" cy="445500"/>
          </a:xfrm>
        </p:spPr>
        <p:txBody>
          <a:bodyPr/>
          <a:lstStyle/>
          <a:p>
            <a:r>
              <a:rPr lang="en-US" b="1" dirty="0">
                <a:solidFill>
                  <a:srgbClr val="002060"/>
                </a:solidFill>
              </a:rPr>
              <a:t>Types of Machine Learning</a:t>
            </a:r>
            <a:endParaRPr lang="en-US" b="1" dirty="0">
              <a:solidFill>
                <a:srgbClr val="002060"/>
              </a:solidFill>
              <a:latin typeface="Times New Roman" pitchFamily="18" charset="0"/>
              <a:cs typeface="Times New Roman" pitchFamily="18" charset="0"/>
            </a:endParaRPr>
          </a:p>
        </p:txBody>
      </p:sp>
      <p:sp>
        <p:nvSpPr>
          <p:cNvPr id="3" name="Text Placeholder 2"/>
          <p:cNvSpPr>
            <a:spLocks noGrp="1"/>
          </p:cNvSpPr>
          <p:nvPr>
            <p:ph type="body" idx="1"/>
          </p:nvPr>
        </p:nvSpPr>
        <p:spPr/>
        <p:txBody>
          <a:bodyPr/>
          <a:lstStyle/>
          <a:p>
            <a:pPr>
              <a:lnSpc>
                <a:spcPct val="150000"/>
              </a:lnSpc>
            </a:pPr>
            <a:r>
              <a:rPr lang="en-US" sz="2000" dirty="0">
                <a:latin typeface="Times New Roman" pitchFamily="18" charset="0"/>
                <a:cs typeface="Times New Roman" pitchFamily="18" charset="0"/>
              </a:rPr>
              <a:t>Machine learning can be classified into 3 types of algorithms.</a:t>
            </a:r>
          </a:p>
          <a:p>
            <a:pPr marL="688975" lvl="0">
              <a:lnSpc>
                <a:spcPct val="150000"/>
              </a:lnSpc>
              <a:buSzPct val="100000"/>
              <a:buFont typeface="+mj-lt"/>
              <a:buAutoNum type="arabicPeriod"/>
            </a:pPr>
            <a:r>
              <a:rPr lang="en-US" sz="2000" dirty="0">
                <a:latin typeface="Times New Roman" pitchFamily="18" charset="0"/>
                <a:cs typeface="Times New Roman" pitchFamily="18" charset="0"/>
              </a:rPr>
              <a:t>Supervised Learning</a:t>
            </a:r>
          </a:p>
          <a:p>
            <a:pPr marL="688975" lvl="0">
              <a:lnSpc>
                <a:spcPct val="150000"/>
              </a:lnSpc>
              <a:buSzPct val="100000"/>
              <a:buFont typeface="+mj-lt"/>
              <a:buAutoNum type="arabicPeriod"/>
            </a:pPr>
            <a:r>
              <a:rPr lang="en-US" sz="2000" dirty="0">
                <a:latin typeface="Times New Roman" pitchFamily="18" charset="0"/>
                <a:cs typeface="Times New Roman" pitchFamily="18" charset="0"/>
              </a:rPr>
              <a:t>Unsupervised Learning</a:t>
            </a:r>
          </a:p>
          <a:p>
            <a:pPr marL="688975" lvl="0">
              <a:lnSpc>
                <a:spcPct val="150000"/>
              </a:lnSpc>
              <a:buSzPct val="100000"/>
              <a:buFont typeface="+mj-lt"/>
              <a:buAutoNum type="arabicPeriod"/>
            </a:pPr>
            <a:r>
              <a:rPr lang="en-US" sz="2000" dirty="0">
                <a:latin typeface="Times New Roman" pitchFamily="18" charset="0"/>
                <a:cs typeface="Times New Roman" pitchFamily="18" charset="0"/>
              </a:rPr>
              <a:t>Reinforcement</a:t>
            </a:r>
          </a:p>
        </p:txBody>
      </p:sp>
      <p:pic>
        <p:nvPicPr>
          <p:cNvPr id="5"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8275" y="640322"/>
            <a:ext cx="5887500" cy="445500"/>
          </a:xfrm>
        </p:spPr>
        <p:txBody>
          <a:bodyPr/>
          <a:lstStyle/>
          <a:p>
            <a:r>
              <a:rPr lang="en-US" b="1" dirty="0">
                <a:solidFill>
                  <a:srgbClr val="002060"/>
                </a:solidFill>
                <a:latin typeface="Times New Roman" pitchFamily="18" charset="0"/>
                <a:cs typeface="Times New Roman" pitchFamily="18" charset="0"/>
              </a:rPr>
              <a:t>Types of Machine Learning</a:t>
            </a:r>
            <a:endParaRPr lang="en-US" dirty="0"/>
          </a:p>
        </p:txBody>
      </p:sp>
      <p:pic>
        <p:nvPicPr>
          <p:cNvPr id="6"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93592"/>
            <a:ext cx="608416" cy="570390"/>
          </a:xfrm>
          <a:prstGeom prst="rect">
            <a:avLst/>
          </a:prstGeom>
          <a:noFill/>
          <a:ln w="9525">
            <a:noFill/>
            <a:miter lim="800000"/>
            <a:headEnd/>
            <a:tailEnd/>
          </a:ln>
        </p:spPr>
      </p:pic>
      <p:pic>
        <p:nvPicPr>
          <p:cNvPr id="13316" name="Picture 4" descr="Machine Learning Algorithms | Introduction to Machine Learning"/>
          <p:cNvPicPr>
            <a:picLocks noChangeAspect="1" noChangeArrowheads="1"/>
          </p:cNvPicPr>
          <p:nvPr/>
        </p:nvPicPr>
        <p:blipFill>
          <a:blip r:embed="rId3"/>
          <a:srcRect/>
          <a:stretch>
            <a:fillRect/>
          </a:stretch>
        </p:blipFill>
        <p:spPr bwMode="auto">
          <a:xfrm>
            <a:off x="2239506" y="1198877"/>
            <a:ext cx="4656056" cy="3399143"/>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9308" y="632571"/>
            <a:ext cx="5887500" cy="445500"/>
          </a:xfrm>
        </p:spPr>
        <p:txBody>
          <a:bodyPr/>
          <a:lstStyle/>
          <a:p>
            <a:r>
              <a:rPr lang="en-US" b="1" dirty="0">
                <a:solidFill>
                  <a:srgbClr val="002060"/>
                </a:solidFill>
                <a:latin typeface="Times New Roman" pitchFamily="18" charset="0"/>
                <a:cs typeface="Times New Roman" pitchFamily="18" charset="0"/>
              </a:rPr>
              <a:t>Supervised learning</a:t>
            </a:r>
            <a:endParaRPr lang="en-US" dirty="0"/>
          </a:p>
        </p:txBody>
      </p:sp>
      <p:sp>
        <p:nvSpPr>
          <p:cNvPr id="3" name="Text Placeholder 2"/>
          <p:cNvSpPr>
            <a:spLocks noGrp="1"/>
          </p:cNvSpPr>
          <p:nvPr>
            <p:ph type="body" idx="1"/>
          </p:nvPr>
        </p:nvSpPr>
        <p:spPr>
          <a:xfrm>
            <a:off x="1441342" y="1146876"/>
            <a:ext cx="5889357" cy="3394128"/>
          </a:xfrm>
        </p:spPr>
        <p:txBody>
          <a:bodyPr/>
          <a:lstStyle/>
          <a:p>
            <a:pPr algn="just">
              <a:lnSpc>
                <a:spcPts val="2800"/>
              </a:lnSpc>
            </a:pPr>
            <a:r>
              <a:rPr lang="en-US" sz="2000" dirty="0">
                <a:latin typeface="Times New Roman" pitchFamily="18" charset="0"/>
                <a:cs typeface="Times New Roman" pitchFamily="18" charset="0"/>
              </a:rPr>
              <a:t>In Supervised learning, the system is presented with data which is labeled, and based on the training, the machine predicts the output. </a:t>
            </a:r>
          </a:p>
          <a:p>
            <a:pPr algn="just">
              <a:lnSpc>
                <a:spcPts val="2800"/>
              </a:lnSpc>
            </a:pPr>
            <a:r>
              <a:rPr lang="en-US" sz="2000" dirty="0">
                <a:latin typeface="Times New Roman" pitchFamily="18" charset="0"/>
                <a:cs typeface="Times New Roman" pitchFamily="18" charset="0"/>
              </a:rPr>
              <a:t>The main goal of the supervised learning technique is to map the input variable(x) with the output variable(y). </a:t>
            </a:r>
          </a:p>
          <a:p>
            <a:pPr algn="just">
              <a:lnSpc>
                <a:spcPts val="2800"/>
              </a:lnSpc>
            </a:pPr>
            <a:r>
              <a:rPr lang="en-US" sz="2000" dirty="0">
                <a:latin typeface="Times New Roman" pitchFamily="18" charset="0"/>
                <a:cs typeface="Times New Roman" pitchFamily="18" charset="0"/>
              </a:rPr>
              <a:t>Some real-world applications of supervised learning are weather prediction, sales forecasting, stock price analysis, Spam filtering, etc.</a:t>
            </a:r>
          </a:p>
        </p:txBody>
      </p:sp>
      <p:pic>
        <p:nvPicPr>
          <p:cNvPr id="6"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upervised Machine learning">
            <a:extLst>
              <a:ext uri="{FF2B5EF4-FFF2-40B4-BE49-F238E27FC236}">
                <a16:creationId xmlns:a16="http://schemas.microsoft.com/office/drawing/2014/main" id="{C47D92CF-0CFD-A7E7-90EE-3A4BBF87A6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0" y="1088292"/>
            <a:ext cx="5715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3324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B32F1B5-C6D9-283A-5851-83A668B48045}"/>
              </a:ext>
            </a:extLst>
          </p:cNvPr>
          <p:cNvSpPr>
            <a:spLocks noGrp="1"/>
          </p:cNvSpPr>
          <p:nvPr>
            <p:ph type="body" idx="1"/>
          </p:nvPr>
        </p:nvSpPr>
        <p:spPr>
          <a:xfrm>
            <a:off x="1628275" y="825190"/>
            <a:ext cx="5887500" cy="3512435"/>
          </a:xfrm>
        </p:spPr>
        <p:txBody>
          <a:bodyPr/>
          <a:lstStyle/>
          <a:p>
            <a:r>
              <a:rPr lang="en-US" sz="1600" u="sng" dirty="0">
                <a:latin typeface="Patrick Hand" panose="00000500000000000000" pitchFamily="2" charset="0"/>
              </a:rPr>
              <a:t>Advantages:</a:t>
            </a:r>
          </a:p>
          <a:p>
            <a:pPr algn="just">
              <a:buFont typeface="Arial" panose="020B0604020202020204" pitchFamily="34" charset="0"/>
              <a:buChar char="•"/>
            </a:pPr>
            <a:r>
              <a:rPr lang="en-US" sz="1600" b="0" i="0" dirty="0">
                <a:solidFill>
                  <a:srgbClr val="000000"/>
                </a:solidFill>
                <a:effectLst/>
                <a:latin typeface="Patrick Hand" panose="00000500000000000000" pitchFamily="2" charset="0"/>
              </a:rPr>
              <a:t>With the help of supervised learning, the model can predict the output on the basis of prior experiences.</a:t>
            </a:r>
          </a:p>
          <a:p>
            <a:pPr algn="just">
              <a:buFont typeface="Arial" panose="020B0604020202020204" pitchFamily="34" charset="0"/>
              <a:buChar char="•"/>
            </a:pPr>
            <a:r>
              <a:rPr lang="en-US" sz="1600" b="0" i="0" dirty="0">
                <a:solidFill>
                  <a:srgbClr val="000000"/>
                </a:solidFill>
                <a:effectLst/>
                <a:latin typeface="Patrick Hand" panose="00000500000000000000" pitchFamily="2" charset="0"/>
              </a:rPr>
              <a:t>In supervised learning, we can have an exact idea about the classes of objects.</a:t>
            </a:r>
          </a:p>
          <a:p>
            <a:r>
              <a:rPr lang="en-IN" sz="1600" u="sng" dirty="0">
                <a:latin typeface="Patrick Hand" panose="00000500000000000000" pitchFamily="2" charset="0"/>
              </a:rPr>
              <a:t>Disadvantages:</a:t>
            </a:r>
          </a:p>
          <a:p>
            <a:pPr algn="just">
              <a:buFont typeface="Arial" panose="020B0604020202020204" pitchFamily="34" charset="0"/>
              <a:buChar char="•"/>
            </a:pPr>
            <a:r>
              <a:rPr lang="en-US" sz="1400" b="0" i="0" dirty="0">
                <a:solidFill>
                  <a:srgbClr val="000000"/>
                </a:solidFill>
                <a:effectLst/>
                <a:latin typeface="Patrick Hand" panose="00000500000000000000" pitchFamily="2" charset="0"/>
              </a:rPr>
              <a:t>Supervised learning models are not suitable for handling the complex tasks.</a:t>
            </a:r>
          </a:p>
          <a:p>
            <a:pPr algn="just">
              <a:buFont typeface="Arial" panose="020B0604020202020204" pitchFamily="34" charset="0"/>
              <a:buChar char="•"/>
            </a:pPr>
            <a:r>
              <a:rPr lang="en-US" sz="1400" b="0" i="0" dirty="0">
                <a:solidFill>
                  <a:srgbClr val="000000"/>
                </a:solidFill>
                <a:effectLst/>
                <a:latin typeface="Patrick Hand" panose="00000500000000000000" pitchFamily="2" charset="0"/>
              </a:rPr>
              <a:t>Supervised learning cannot predict the correct output if the test data is different from the training dataset.</a:t>
            </a:r>
          </a:p>
          <a:p>
            <a:pPr algn="just">
              <a:buFont typeface="Arial" panose="020B0604020202020204" pitchFamily="34" charset="0"/>
              <a:buChar char="•"/>
            </a:pPr>
            <a:r>
              <a:rPr lang="en-US" sz="1400" b="0" i="0" dirty="0">
                <a:solidFill>
                  <a:srgbClr val="000000"/>
                </a:solidFill>
                <a:effectLst/>
                <a:latin typeface="Patrick Hand" panose="00000500000000000000" pitchFamily="2" charset="0"/>
              </a:rPr>
              <a:t>Training required lots of computation times.</a:t>
            </a:r>
          </a:p>
          <a:p>
            <a:pPr algn="just">
              <a:buFont typeface="Arial" panose="020B0604020202020204" pitchFamily="34" charset="0"/>
              <a:buChar char="•"/>
            </a:pPr>
            <a:r>
              <a:rPr lang="en-US" sz="1400" b="0" i="0" dirty="0">
                <a:solidFill>
                  <a:srgbClr val="000000"/>
                </a:solidFill>
                <a:effectLst/>
                <a:latin typeface="Patrick Hand" panose="00000500000000000000" pitchFamily="2" charset="0"/>
              </a:rPr>
              <a:t>In supervised learning, we need enough knowledge about the classes of object.</a:t>
            </a:r>
          </a:p>
          <a:p>
            <a:endParaRPr lang="en-IN" sz="1600" u="sng" dirty="0"/>
          </a:p>
        </p:txBody>
      </p:sp>
    </p:spTree>
    <p:extLst>
      <p:ext uri="{BB962C8B-B14F-4D97-AF65-F5344CB8AC3E}">
        <p14:creationId xmlns:p14="http://schemas.microsoft.com/office/powerpoint/2010/main" val="1020403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0048" y="702314"/>
            <a:ext cx="5887500" cy="445500"/>
          </a:xfrm>
        </p:spPr>
        <p:txBody>
          <a:bodyPr/>
          <a:lstStyle/>
          <a:p>
            <a:r>
              <a:rPr lang="en-US" b="1" dirty="0">
                <a:solidFill>
                  <a:srgbClr val="002060"/>
                </a:solidFill>
                <a:latin typeface="Times New Roman" pitchFamily="18" charset="0"/>
                <a:cs typeface="Times New Roman" pitchFamily="18" charset="0"/>
              </a:rPr>
              <a:t>Labeled Data </a:t>
            </a:r>
          </a:p>
        </p:txBody>
      </p:sp>
      <p:sp>
        <p:nvSpPr>
          <p:cNvPr id="1034" name="AutoShape 10" descr="Body Mass Index | BMI Classification, how to use BM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6" name="AutoShape 12" descr="Body Mass Index | BMI Classification, how to use BM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38" name="Picture 14" descr="Body Mass Index | BMI Classification, how to use BMI"/>
          <p:cNvPicPr>
            <a:picLocks noChangeAspect="1" noChangeArrowheads="1"/>
          </p:cNvPicPr>
          <p:nvPr/>
        </p:nvPicPr>
        <p:blipFill>
          <a:blip r:embed="rId2"/>
          <a:srcRect/>
          <a:stretch>
            <a:fillRect/>
          </a:stretch>
        </p:blipFill>
        <p:spPr bwMode="auto">
          <a:xfrm>
            <a:off x="1340606" y="1497998"/>
            <a:ext cx="2755186" cy="2554810"/>
          </a:xfrm>
          <a:prstGeom prst="rect">
            <a:avLst/>
          </a:prstGeom>
          <a:noFill/>
        </p:spPr>
      </p:pic>
      <p:pic>
        <p:nvPicPr>
          <p:cNvPr id="1040" name="Picture 16" descr="labeled and unlabeled data - Shop The Best Discounts Online OFF 52%"/>
          <p:cNvPicPr>
            <a:picLocks noChangeAspect="1" noChangeArrowheads="1"/>
          </p:cNvPicPr>
          <p:nvPr/>
        </p:nvPicPr>
        <p:blipFill>
          <a:blip r:embed="rId3"/>
          <a:srcRect/>
          <a:stretch>
            <a:fillRect/>
          </a:stretch>
        </p:blipFill>
        <p:spPr bwMode="auto">
          <a:xfrm>
            <a:off x="3976174" y="2127971"/>
            <a:ext cx="3662503" cy="1638112"/>
          </a:xfrm>
          <a:prstGeom prst="rect">
            <a:avLst/>
          </a:prstGeom>
          <a:noFill/>
        </p:spPr>
      </p:pic>
      <p:pic>
        <p:nvPicPr>
          <p:cNvPr id="7" name="Picture 1" descr="Description: Description: C:\Users\COE\Desktop\anurag university logo new.png"/>
          <p:cNvPicPr>
            <a:picLocks noChangeAspect="1" noChangeArrowheads="1"/>
          </p:cNvPicPr>
          <p:nvPr/>
        </p:nvPicPr>
        <p:blipFill>
          <a:blip r:embed="rId4"/>
          <a:srcRect/>
          <a:stretch>
            <a:fillRect/>
          </a:stretch>
        </p:blipFill>
        <p:spPr bwMode="auto">
          <a:xfrm>
            <a:off x="7167966" y="593592"/>
            <a:ext cx="608416" cy="570390"/>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6058" y="640319"/>
            <a:ext cx="5887500" cy="445500"/>
          </a:xfrm>
        </p:spPr>
        <p:txBody>
          <a:bodyPr/>
          <a:lstStyle/>
          <a:p>
            <a:r>
              <a:rPr lang="en-US" sz="2200" b="1" dirty="0">
                <a:solidFill>
                  <a:srgbClr val="002060"/>
                </a:solidFill>
                <a:latin typeface="Times New Roman" pitchFamily="18" charset="0"/>
                <a:cs typeface="Times New Roman" pitchFamily="18" charset="0"/>
              </a:rPr>
              <a:t>Supervised learning  Cont…</a:t>
            </a:r>
            <a:endParaRPr lang="en-US" sz="2200" dirty="0">
              <a:latin typeface="Times New Roman" pitchFamily="18" charset="0"/>
              <a:cs typeface="Times New Roman" pitchFamily="18" charset="0"/>
            </a:endParaRPr>
          </a:p>
        </p:txBody>
      </p:sp>
      <p:pic>
        <p:nvPicPr>
          <p:cNvPr id="4"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pic>
        <p:nvPicPr>
          <p:cNvPr id="5" name="Picture 4" descr="https://miro.medium.com/max/903/1*FDkP-HU5auvdLd8rdT6kDA.png"/>
          <p:cNvPicPr/>
          <p:nvPr/>
        </p:nvPicPr>
        <p:blipFill>
          <a:blip r:embed="rId3"/>
          <a:srcRect/>
          <a:stretch>
            <a:fillRect/>
          </a:stretch>
        </p:blipFill>
        <p:spPr bwMode="auto">
          <a:xfrm>
            <a:off x="2030278" y="1247614"/>
            <a:ext cx="5221815" cy="2929179"/>
          </a:xfrm>
          <a:prstGeom prst="rect">
            <a:avLst/>
          </a:prstGeom>
          <a:noFill/>
          <a:ln w="9525">
            <a:noFill/>
            <a:miter lim="800000"/>
            <a:headEnd/>
            <a:tailEnd/>
          </a:ln>
        </p:spPr>
      </p:pic>
      <p:sp>
        <p:nvSpPr>
          <p:cNvPr id="9217" name="Rectangle 1"/>
          <p:cNvSpPr>
            <a:spLocks noChangeArrowheads="1"/>
          </p:cNvSpPr>
          <p:nvPr/>
        </p:nvSpPr>
        <p:spPr bwMode="auto">
          <a:xfrm>
            <a:off x="2084658" y="4264753"/>
            <a:ext cx="2220480"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Calibri" pitchFamily="34" charset="0"/>
                <a:ea typeface="Times New Roman" pitchFamily="18" charset="0"/>
                <a:cs typeface="Times New Roman" pitchFamily="18" charset="0"/>
              </a:rPr>
              <a:t>Example of Supervised Learning</a:t>
            </a:r>
            <a:endParaRPr kumimoji="0" lang="en-US" sz="1800" b="1"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7536" y="663570"/>
            <a:ext cx="5887500" cy="445500"/>
          </a:xfrm>
        </p:spPr>
        <p:txBody>
          <a:bodyPr/>
          <a:lstStyle/>
          <a:p>
            <a:r>
              <a:rPr lang="en-US" sz="2200" b="1" dirty="0">
                <a:solidFill>
                  <a:srgbClr val="002060"/>
                </a:solidFill>
                <a:latin typeface="Times New Roman" pitchFamily="18" charset="0"/>
                <a:cs typeface="Times New Roman" pitchFamily="18" charset="0"/>
              </a:rPr>
              <a:t>Types of Supervised learning</a:t>
            </a:r>
          </a:p>
        </p:txBody>
      </p:sp>
      <p:sp>
        <p:nvSpPr>
          <p:cNvPr id="3" name="Text Placeholder 2"/>
          <p:cNvSpPr>
            <a:spLocks noGrp="1"/>
          </p:cNvSpPr>
          <p:nvPr>
            <p:ph type="body" idx="1"/>
          </p:nvPr>
        </p:nvSpPr>
        <p:spPr>
          <a:xfrm>
            <a:off x="1518835" y="1177871"/>
            <a:ext cx="5788617" cy="3409627"/>
          </a:xfrm>
        </p:spPr>
        <p:txBody>
          <a:bodyPr/>
          <a:lstStyle/>
          <a:p>
            <a:pPr algn="just" fontAlgn="base">
              <a:lnSpc>
                <a:spcPct val="150000"/>
              </a:lnSpc>
            </a:pPr>
            <a:r>
              <a:rPr lang="en-US" sz="2000" b="1" dirty="0">
                <a:latin typeface="Times New Roman" pitchFamily="18" charset="0"/>
                <a:cs typeface="Times New Roman" pitchFamily="18" charset="0"/>
              </a:rPr>
              <a:t>Classification</a:t>
            </a:r>
            <a:r>
              <a:rPr lang="en-US" sz="2000" dirty="0">
                <a:latin typeface="Times New Roman" pitchFamily="18" charset="0"/>
                <a:cs typeface="Times New Roman" pitchFamily="18" charset="0"/>
              </a:rPr>
              <a:t>: Supervised learning problem that involves predicting a class label.</a:t>
            </a:r>
          </a:p>
          <a:p>
            <a:pPr algn="just" fontAlgn="base">
              <a:lnSpc>
                <a:spcPct val="150000"/>
              </a:lnSpc>
            </a:pPr>
            <a:r>
              <a:rPr lang="en-US" sz="2000" b="1" dirty="0">
                <a:latin typeface="Times New Roman" pitchFamily="18" charset="0"/>
                <a:cs typeface="Times New Roman" pitchFamily="18" charset="0"/>
              </a:rPr>
              <a:t>Regression</a:t>
            </a:r>
            <a:r>
              <a:rPr lang="en-US" sz="2000" dirty="0">
                <a:latin typeface="Times New Roman" pitchFamily="18" charset="0"/>
                <a:cs typeface="Times New Roman" pitchFamily="18" charset="0"/>
              </a:rPr>
              <a:t>: Supervised learning problem that involves predicting a numerical value.</a:t>
            </a:r>
          </a:p>
          <a:p>
            <a:pPr lvl="0" algn="just">
              <a:lnSpc>
                <a:spcPct val="150000"/>
              </a:lnSpc>
              <a:buSzPct val="100000"/>
              <a:buFont typeface="+mj-lt"/>
              <a:buAutoNum type="arabicPeriod"/>
            </a:pPr>
            <a:endParaRPr lang="en-US" sz="2200" b="1" dirty="0">
              <a:latin typeface="Times New Roman" pitchFamily="18" charset="0"/>
              <a:cs typeface="Times New Roman" pitchFamily="18" charset="0"/>
            </a:endParaRPr>
          </a:p>
        </p:txBody>
      </p:sp>
      <p:pic>
        <p:nvPicPr>
          <p:cNvPr id="6"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804" y="640323"/>
            <a:ext cx="5887500" cy="445500"/>
          </a:xfrm>
        </p:spPr>
        <p:txBody>
          <a:bodyPr/>
          <a:lstStyle/>
          <a:p>
            <a:r>
              <a:rPr lang="en-US" sz="2200" b="1" dirty="0">
                <a:solidFill>
                  <a:srgbClr val="002060"/>
                </a:solidFill>
                <a:latin typeface="Times New Roman" pitchFamily="18" charset="0"/>
                <a:cs typeface="Times New Roman" pitchFamily="18" charset="0"/>
              </a:rPr>
              <a:t>Types of Supervised learning</a:t>
            </a:r>
          </a:p>
        </p:txBody>
      </p:sp>
      <p:sp>
        <p:nvSpPr>
          <p:cNvPr id="3" name="Text Placeholder 2"/>
          <p:cNvSpPr>
            <a:spLocks noGrp="1"/>
          </p:cNvSpPr>
          <p:nvPr>
            <p:ph type="body" idx="1"/>
          </p:nvPr>
        </p:nvSpPr>
        <p:spPr>
          <a:xfrm>
            <a:off x="1518835" y="1177871"/>
            <a:ext cx="5866107" cy="3409627"/>
          </a:xfrm>
        </p:spPr>
        <p:txBody>
          <a:bodyPr/>
          <a:lstStyle/>
          <a:p>
            <a:pPr lvl="0" algn="just">
              <a:lnSpc>
                <a:spcPts val="3400"/>
              </a:lnSpc>
              <a:buSzPct val="100000"/>
              <a:buFont typeface="+mj-lt"/>
              <a:buAutoNum type="arabicPeriod"/>
            </a:pPr>
            <a:r>
              <a:rPr lang="en-US" sz="2200" b="1" dirty="0">
                <a:latin typeface="Times New Roman" pitchFamily="18" charset="0"/>
                <a:cs typeface="Times New Roman" pitchFamily="18" charset="0"/>
              </a:rPr>
              <a:t>Classification </a:t>
            </a:r>
            <a:r>
              <a:rPr lang="en-US" sz="2200" dirty="0">
                <a:latin typeface="Times New Roman" pitchFamily="18" charset="0"/>
                <a:cs typeface="Times New Roman" pitchFamily="18" charset="0"/>
              </a:rPr>
              <a:t>is a type of supervised learning where a target variable is of categorical, is predicted for test data based on the information imparted by training data.</a:t>
            </a:r>
          </a:p>
          <a:p>
            <a:pPr algn="just">
              <a:lnSpc>
                <a:spcPts val="3400"/>
              </a:lnSpc>
              <a:buSzPct val="100000"/>
              <a:buFont typeface="+mj-lt"/>
              <a:buAutoNum type="arabicPeriod"/>
            </a:pPr>
            <a:r>
              <a:rPr lang="en-US" sz="2200" b="1" dirty="0">
                <a:latin typeface="Times New Roman" pitchFamily="18" charset="0"/>
                <a:cs typeface="Times New Roman" pitchFamily="18" charset="0"/>
              </a:rPr>
              <a:t>Regression </a:t>
            </a:r>
            <a:r>
              <a:rPr lang="en-US" sz="2200" dirty="0">
                <a:latin typeface="Times New Roman" pitchFamily="18" charset="0"/>
                <a:cs typeface="Times New Roman" pitchFamily="18" charset="0"/>
              </a:rPr>
              <a:t>is a type of supervised learning where a target variable is </a:t>
            </a:r>
            <a:r>
              <a:rPr lang="en-US" sz="2000" dirty="0">
                <a:latin typeface="Times New Roman" pitchFamily="18" charset="0"/>
                <a:cs typeface="Times New Roman" pitchFamily="18" charset="0"/>
              </a:rPr>
              <a:t>continuous value / real </a:t>
            </a:r>
            <a:r>
              <a:rPr lang="en-US" sz="2200" dirty="0">
                <a:latin typeface="Times New Roman" pitchFamily="18" charset="0"/>
                <a:cs typeface="Times New Roman" pitchFamily="18" charset="0"/>
              </a:rPr>
              <a:t>value.</a:t>
            </a:r>
            <a:endParaRPr lang="en-US" sz="2200" b="1" dirty="0">
              <a:latin typeface="Times New Roman" pitchFamily="18" charset="0"/>
              <a:cs typeface="Times New Roman" pitchFamily="18" charset="0"/>
            </a:endParaRPr>
          </a:p>
        </p:txBody>
      </p:sp>
      <p:pic>
        <p:nvPicPr>
          <p:cNvPr id="6"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9311" y="609325"/>
            <a:ext cx="5485442" cy="445500"/>
          </a:xfrm>
        </p:spPr>
        <p:txBody>
          <a:bodyPr/>
          <a:lstStyle/>
          <a:p>
            <a:r>
              <a:rPr lang="en-US" b="1" dirty="0">
                <a:solidFill>
                  <a:srgbClr val="002060"/>
                </a:solidFill>
                <a:latin typeface="Times New Roman" pitchFamily="18" charset="0"/>
                <a:cs typeface="Times New Roman" pitchFamily="18" charset="0"/>
              </a:rPr>
              <a:t>Unsupervised Learning </a:t>
            </a:r>
            <a:endParaRPr lang="en-US" dirty="0"/>
          </a:p>
        </p:txBody>
      </p:sp>
      <p:sp>
        <p:nvSpPr>
          <p:cNvPr id="3" name="Text Placeholder 2"/>
          <p:cNvSpPr>
            <a:spLocks noGrp="1"/>
          </p:cNvSpPr>
          <p:nvPr>
            <p:ph type="body" idx="1"/>
          </p:nvPr>
        </p:nvSpPr>
        <p:spPr>
          <a:xfrm>
            <a:off x="1441342" y="1126613"/>
            <a:ext cx="5912604" cy="3453136"/>
          </a:xfrm>
        </p:spPr>
        <p:txBody>
          <a:bodyPr/>
          <a:lstStyle/>
          <a:p>
            <a:pPr algn="just">
              <a:lnSpc>
                <a:spcPts val="3200"/>
              </a:lnSpc>
            </a:pPr>
            <a:r>
              <a:rPr lang="en-US" sz="2100" dirty="0">
                <a:latin typeface="Times New Roman" pitchFamily="18" charset="0"/>
                <a:cs typeface="Times New Roman" pitchFamily="18" charset="0"/>
              </a:rPr>
              <a:t>In unsupervised machine learning, the machine is trained using the unlabeled dataset, and the machine predicts the output without any supervision.</a:t>
            </a:r>
            <a:r>
              <a:rPr lang="en-US" sz="2000" dirty="0"/>
              <a:t> </a:t>
            </a:r>
          </a:p>
          <a:p>
            <a:pPr algn="just">
              <a:lnSpc>
                <a:spcPts val="3200"/>
              </a:lnSpc>
            </a:pPr>
            <a:r>
              <a:rPr lang="en-US" sz="2000" dirty="0">
                <a:latin typeface="Times New Roman" pitchFamily="18" charset="0"/>
                <a:cs typeface="Times New Roman" pitchFamily="18" charset="0"/>
              </a:rPr>
              <a:t>The main objective is to take dataset as input and try to find patterns within the data.</a:t>
            </a:r>
          </a:p>
          <a:p>
            <a:pPr algn="just">
              <a:lnSpc>
                <a:spcPts val="3200"/>
              </a:lnSpc>
            </a:pPr>
            <a:r>
              <a:rPr lang="en-US" sz="2000" dirty="0">
                <a:latin typeface="Times New Roman" pitchFamily="18" charset="0"/>
                <a:cs typeface="Times New Roman" pitchFamily="18" charset="0"/>
              </a:rPr>
              <a:t>Is also called as Pattern discovery / Knowledge discovery </a:t>
            </a:r>
            <a:endParaRPr lang="en-US" sz="2100" dirty="0">
              <a:latin typeface="Times New Roman" pitchFamily="18" charset="0"/>
              <a:cs typeface="Times New Roman" pitchFamily="18" charset="0"/>
            </a:endParaRPr>
          </a:p>
          <a:p>
            <a:pPr>
              <a:buNone/>
            </a:pPr>
            <a:endParaRPr lang="en-US" dirty="0"/>
          </a:p>
        </p:txBody>
      </p:sp>
      <p:pic>
        <p:nvPicPr>
          <p:cNvPr id="6"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6283" y="601577"/>
            <a:ext cx="5887500" cy="445500"/>
          </a:xfrm>
        </p:spPr>
        <p:txBody>
          <a:bodyPr/>
          <a:lstStyle/>
          <a:p>
            <a:r>
              <a:rPr lang="en-US" b="1" dirty="0">
                <a:solidFill>
                  <a:srgbClr val="002060"/>
                </a:solidFill>
                <a:latin typeface="Times New Roman" pitchFamily="18" charset="0"/>
                <a:cs typeface="Times New Roman" pitchFamily="18" charset="0"/>
              </a:rPr>
              <a:t>What is Learning?</a:t>
            </a:r>
            <a:endParaRPr lang="en-US" dirty="0"/>
          </a:p>
        </p:txBody>
      </p:sp>
      <p:sp>
        <p:nvSpPr>
          <p:cNvPr id="3" name="Text Placeholder 2"/>
          <p:cNvSpPr>
            <a:spLocks noGrp="1"/>
          </p:cNvSpPr>
          <p:nvPr>
            <p:ph type="body" idx="1"/>
          </p:nvPr>
        </p:nvSpPr>
        <p:spPr>
          <a:xfrm>
            <a:off x="1464591" y="1115879"/>
            <a:ext cx="5881606" cy="3448372"/>
          </a:xfrm>
        </p:spPr>
        <p:txBody>
          <a:bodyPr/>
          <a:lstStyle/>
          <a:p>
            <a:pPr marL="287338" indent="-287338" algn="just" fontAlgn="t">
              <a:lnSpc>
                <a:spcPct val="150000"/>
              </a:lnSpc>
              <a:buSzPct val="100000"/>
              <a:buFont typeface="Wingdings" pitchFamily="2" charset="2"/>
              <a:buChar char="§"/>
            </a:pPr>
            <a:r>
              <a:rPr lang="en-US" sz="2000" dirty="0">
                <a:latin typeface="Times New Roman" pitchFamily="18" charset="0"/>
                <a:cs typeface="Times New Roman" pitchFamily="18" charset="0"/>
              </a:rPr>
              <a:t>“The process of gaining knowledge and expertise.”</a:t>
            </a:r>
            <a:br>
              <a:rPr lang="en-US" sz="2000" dirty="0">
                <a:latin typeface="Times New Roman" pitchFamily="18" charset="0"/>
                <a:cs typeface="Times New Roman" pitchFamily="18" charset="0"/>
              </a:rPr>
            </a:br>
            <a:r>
              <a:rPr lang="en-US" sz="2000" i="1" dirty="0">
                <a:latin typeface="Times New Roman" pitchFamily="18" charset="0"/>
                <a:cs typeface="Times New Roman" pitchFamily="18" charset="0"/>
              </a:rPr>
              <a:t>From The Adult Learner by </a:t>
            </a:r>
            <a:r>
              <a:rPr lang="en-US" sz="2000" i="1" dirty="0">
                <a:solidFill>
                  <a:srgbClr val="FF0000"/>
                </a:solidFill>
                <a:latin typeface="Times New Roman" pitchFamily="18" charset="0"/>
                <a:cs typeface="Times New Roman" pitchFamily="18" charset="0"/>
              </a:rPr>
              <a:t>Malcolm Knowles</a:t>
            </a:r>
            <a:endParaRPr lang="en-US" sz="2000" dirty="0">
              <a:solidFill>
                <a:srgbClr val="FF0000"/>
              </a:solidFill>
              <a:latin typeface="Times New Roman" pitchFamily="18" charset="0"/>
              <a:cs typeface="Times New Roman" pitchFamily="18" charset="0"/>
            </a:endParaRPr>
          </a:p>
          <a:p>
            <a:pPr marL="287338" indent="-287338" algn="just" fontAlgn="t">
              <a:lnSpc>
                <a:spcPct val="150000"/>
              </a:lnSpc>
              <a:buSzPct val="100000"/>
              <a:buFont typeface="Wingdings" pitchFamily="2" charset="2"/>
              <a:buChar char="§"/>
            </a:pPr>
            <a:r>
              <a:rPr lang="en-US" sz="2000" dirty="0">
                <a:latin typeface="Times New Roman" pitchFamily="18" charset="0"/>
                <a:cs typeface="Times New Roman" pitchFamily="18" charset="0"/>
              </a:rPr>
              <a:t>“A </a:t>
            </a:r>
            <a:r>
              <a:rPr lang="en-US" sz="2000" i="1" dirty="0">
                <a:latin typeface="Times New Roman" pitchFamily="18" charset="0"/>
                <a:cs typeface="Times New Roman" pitchFamily="18" charset="0"/>
              </a:rPr>
              <a:t>process</a:t>
            </a:r>
            <a:r>
              <a:rPr lang="en-US" sz="2000" dirty="0">
                <a:latin typeface="Times New Roman" pitchFamily="18" charset="0"/>
                <a:cs typeface="Times New Roman" pitchFamily="18" charset="0"/>
              </a:rPr>
              <a:t> that leads to </a:t>
            </a:r>
            <a:r>
              <a:rPr lang="en-US" sz="2000" i="1" dirty="0">
                <a:latin typeface="Times New Roman" pitchFamily="18" charset="0"/>
                <a:cs typeface="Times New Roman" pitchFamily="18" charset="0"/>
              </a:rPr>
              <a:t>change</a:t>
            </a:r>
            <a:r>
              <a:rPr lang="en-US" sz="2000" dirty="0">
                <a:latin typeface="Times New Roman" pitchFamily="18" charset="0"/>
                <a:cs typeface="Times New Roman" pitchFamily="18" charset="0"/>
              </a:rPr>
              <a:t>, which occurs as a result of </a:t>
            </a:r>
            <a:r>
              <a:rPr lang="en-US" sz="2000" i="1" dirty="0">
                <a:latin typeface="Times New Roman" pitchFamily="18" charset="0"/>
                <a:cs typeface="Times New Roman" pitchFamily="18" charset="0"/>
              </a:rPr>
              <a:t>experience</a:t>
            </a:r>
            <a:r>
              <a:rPr lang="en-US" sz="2000" dirty="0">
                <a:latin typeface="Times New Roman" pitchFamily="18" charset="0"/>
                <a:cs typeface="Times New Roman" pitchFamily="18" charset="0"/>
              </a:rPr>
              <a:t> and increases the potential of improved performance and future learning.”                                      </a:t>
            </a:r>
            <a:r>
              <a:rPr lang="en-US" sz="1900" i="1" dirty="0">
                <a:latin typeface="Times New Roman" pitchFamily="18" charset="0"/>
                <a:cs typeface="Times New Roman" pitchFamily="18" charset="0"/>
              </a:rPr>
              <a:t>From How Learning Works: Seven Research-Based Principles for Smart Teaching by </a:t>
            </a:r>
            <a:r>
              <a:rPr lang="en-US" sz="1900" i="1" dirty="0">
                <a:solidFill>
                  <a:srgbClr val="FF0000"/>
                </a:solidFill>
                <a:latin typeface="Times New Roman" pitchFamily="18" charset="0"/>
                <a:cs typeface="Times New Roman" pitchFamily="18" charset="0"/>
              </a:rPr>
              <a:t>Susan Ambrose</a:t>
            </a:r>
            <a:r>
              <a:rPr lang="en-US" sz="1900" i="1" dirty="0">
                <a:latin typeface="Times New Roman" pitchFamily="18" charset="0"/>
                <a:cs typeface="Times New Roman" pitchFamily="18" charset="0"/>
              </a:rPr>
              <a:t>, et al.</a:t>
            </a:r>
            <a:endParaRPr lang="en-US" sz="1900" dirty="0">
              <a:latin typeface="Times New Roman" pitchFamily="18" charset="0"/>
              <a:cs typeface="Times New Roman" pitchFamily="18" charset="0"/>
            </a:endParaRPr>
          </a:p>
          <a:p>
            <a:pPr fontAlgn="t">
              <a:lnSpc>
                <a:spcPts val="1700"/>
              </a:lnSpc>
              <a:buSzPct val="100000"/>
              <a:buNone/>
            </a:pPr>
            <a:endParaRPr lang="en-US" sz="1600" dirty="0">
              <a:latin typeface="Times New Roman" pitchFamily="18" charset="0"/>
              <a:cs typeface="Times New Roman" pitchFamily="18" charset="0"/>
            </a:endParaRPr>
          </a:p>
        </p:txBody>
      </p:sp>
      <p:pic>
        <p:nvPicPr>
          <p:cNvPr id="5"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D2CAC8-6623-BCDC-C6D0-AAAFF0CFB6BF}"/>
              </a:ext>
            </a:extLst>
          </p:cNvPr>
          <p:cNvSpPr/>
          <p:nvPr/>
        </p:nvSpPr>
        <p:spPr>
          <a:xfrm>
            <a:off x="1590907" y="498088"/>
            <a:ext cx="5962185" cy="369477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pic>
        <p:nvPicPr>
          <p:cNvPr id="2050" name="Picture 2" descr="Supervised Machine learning">
            <a:extLst>
              <a:ext uri="{FF2B5EF4-FFF2-40B4-BE49-F238E27FC236}">
                <a16:creationId xmlns:a16="http://schemas.microsoft.com/office/drawing/2014/main" id="{DAB465BA-1F87-AE2F-A28A-FF37030659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8092" y="786519"/>
            <a:ext cx="5715000" cy="2857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6206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8275" y="686816"/>
            <a:ext cx="5887500" cy="445500"/>
          </a:xfrm>
        </p:spPr>
        <p:txBody>
          <a:bodyPr/>
          <a:lstStyle/>
          <a:p>
            <a:r>
              <a:rPr lang="en-US" b="1" dirty="0">
                <a:solidFill>
                  <a:srgbClr val="002060"/>
                </a:solidFill>
                <a:latin typeface="Times New Roman" pitchFamily="18" charset="0"/>
                <a:cs typeface="Times New Roman" pitchFamily="18" charset="0"/>
              </a:rPr>
              <a:t>Unsupervised Learning</a:t>
            </a:r>
          </a:p>
        </p:txBody>
      </p:sp>
      <p:pic>
        <p:nvPicPr>
          <p:cNvPr id="5" name="Picture 1" descr="Description: Description: C:\Users\COE\Desktop\anurag university logo new.png"/>
          <p:cNvPicPr>
            <a:picLocks noChangeAspect="1" noChangeArrowheads="1"/>
          </p:cNvPicPr>
          <p:nvPr/>
        </p:nvPicPr>
        <p:blipFill>
          <a:blip r:embed="rId3"/>
          <a:srcRect/>
          <a:stretch>
            <a:fillRect/>
          </a:stretch>
        </p:blipFill>
        <p:spPr bwMode="auto">
          <a:xfrm>
            <a:off x="7167966" y="585843"/>
            <a:ext cx="608416" cy="570390"/>
          </a:xfrm>
          <a:prstGeom prst="rect">
            <a:avLst/>
          </a:prstGeom>
          <a:noFill/>
          <a:ln w="9525">
            <a:noFill/>
            <a:miter lim="800000"/>
            <a:headEnd/>
            <a:tailEnd/>
          </a:ln>
        </p:spPr>
      </p:pic>
      <p:pic>
        <p:nvPicPr>
          <p:cNvPr id="6" name="Picture 5" descr="https://miro.medium.com/max/1050/1*af-tNiqd-3_ResjoDOFm5A.png"/>
          <p:cNvPicPr/>
          <p:nvPr/>
        </p:nvPicPr>
        <p:blipFill>
          <a:blip r:embed="rId4"/>
          <a:srcRect/>
          <a:stretch>
            <a:fillRect/>
          </a:stretch>
        </p:blipFill>
        <p:spPr bwMode="auto">
          <a:xfrm>
            <a:off x="1511085" y="1365212"/>
            <a:ext cx="5621972" cy="2599055"/>
          </a:xfrm>
          <a:prstGeom prst="rect">
            <a:avLst/>
          </a:prstGeom>
          <a:noFill/>
          <a:ln w="9525">
            <a:noFill/>
            <a:miter lim="800000"/>
            <a:headEnd/>
            <a:tailEnd/>
          </a:ln>
        </p:spPr>
      </p:pic>
      <p:sp>
        <p:nvSpPr>
          <p:cNvPr id="5121" name="Rectangle 1"/>
          <p:cNvSpPr>
            <a:spLocks noChangeArrowheads="1"/>
          </p:cNvSpPr>
          <p:nvPr/>
        </p:nvSpPr>
        <p:spPr bwMode="auto">
          <a:xfrm>
            <a:off x="1433321" y="4058110"/>
            <a:ext cx="2393604"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Calibri" pitchFamily="34" charset="0"/>
                <a:ea typeface="Times New Roman" pitchFamily="18" charset="0"/>
                <a:cs typeface="Times New Roman" pitchFamily="18" charset="0"/>
              </a:rPr>
              <a:t>Example of Unsupervised Learning</a:t>
            </a:r>
            <a:endParaRPr kumimoji="0" lang="en-US" sz="1800" b="1"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8275" y="686816"/>
            <a:ext cx="5887500" cy="445500"/>
          </a:xfrm>
        </p:spPr>
        <p:txBody>
          <a:bodyPr/>
          <a:lstStyle/>
          <a:p>
            <a:r>
              <a:rPr lang="en-US" b="1" dirty="0">
                <a:solidFill>
                  <a:srgbClr val="002060"/>
                </a:solidFill>
                <a:latin typeface="Times New Roman" pitchFamily="18" charset="0"/>
                <a:cs typeface="Times New Roman" pitchFamily="18" charset="0"/>
              </a:rPr>
              <a:t>Unsupervised Learning</a:t>
            </a:r>
          </a:p>
        </p:txBody>
      </p:sp>
      <p:pic>
        <p:nvPicPr>
          <p:cNvPr id="5" name="Picture 1" descr="Description: Description: C:\Users\COE\Desktop\anurag university logo new.png"/>
          <p:cNvPicPr>
            <a:picLocks noChangeAspect="1" noChangeArrowheads="1"/>
          </p:cNvPicPr>
          <p:nvPr/>
        </p:nvPicPr>
        <p:blipFill>
          <a:blip r:embed="rId3"/>
          <a:srcRect/>
          <a:stretch>
            <a:fillRect/>
          </a:stretch>
        </p:blipFill>
        <p:spPr bwMode="auto">
          <a:xfrm>
            <a:off x="7167966" y="585843"/>
            <a:ext cx="608416" cy="570390"/>
          </a:xfrm>
          <a:prstGeom prst="rect">
            <a:avLst/>
          </a:prstGeom>
          <a:noFill/>
          <a:ln w="9525">
            <a:noFill/>
            <a:miter lim="800000"/>
            <a:headEnd/>
            <a:tailEnd/>
          </a:ln>
        </p:spPr>
      </p:pic>
      <p:sp>
        <p:nvSpPr>
          <p:cNvPr id="5121" name="Rectangle 1"/>
          <p:cNvSpPr>
            <a:spLocks noChangeArrowheads="1"/>
          </p:cNvSpPr>
          <p:nvPr/>
        </p:nvSpPr>
        <p:spPr bwMode="auto">
          <a:xfrm>
            <a:off x="1433321" y="4058110"/>
            <a:ext cx="2393604"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Calibri" pitchFamily="34" charset="0"/>
                <a:ea typeface="Times New Roman" pitchFamily="18" charset="0"/>
                <a:cs typeface="Times New Roman" pitchFamily="18" charset="0"/>
              </a:rPr>
              <a:t>Example of Unsupervised Learning</a:t>
            </a:r>
            <a:endParaRPr kumimoji="0" lang="en-US" sz="1800" b="1" i="0" u="none" strike="noStrike" cap="none" normalizeH="0" baseline="0" dirty="0">
              <a:ln>
                <a:noFill/>
              </a:ln>
              <a:solidFill>
                <a:schemeClr val="tx1"/>
              </a:solidFill>
              <a:effectLst/>
              <a:latin typeface="Arial" pitchFamily="34" charset="0"/>
              <a:cs typeface="Arial" pitchFamily="34" charset="0"/>
            </a:endParaRPr>
          </a:p>
        </p:txBody>
      </p:sp>
      <p:pic>
        <p:nvPicPr>
          <p:cNvPr id="40962" name="Picture 2" descr="https://miro.medium.com/max/899/0*2EFfPMn6BlGenVWA"/>
          <p:cNvPicPr>
            <a:picLocks noChangeAspect="1" noChangeArrowheads="1"/>
          </p:cNvPicPr>
          <p:nvPr/>
        </p:nvPicPr>
        <p:blipFill>
          <a:blip r:embed="rId4"/>
          <a:srcRect/>
          <a:stretch>
            <a:fillRect/>
          </a:stretch>
        </p:blipFill>
        <p:spPr bwMode="auto">
          <a:xfrm>
            <a:off x="2114854" y="1325105"/>
            <a:ext cx="4683434" cy="2611464"/>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4031" y="679065"/>
            <a:ext cx="5887500" cy="445500"/>
          </a:xfrm>
        </p:spPr>
        <p:txBody>
          <a:bodyPr/>
          <a:lstStyle/>
          <a:p>
            <a:r>
              <a:rPr lang="en-US" b="1" dirty="0">
                <a:solidFill>
                  <a:srgbClr val="002060"/>
                </a:solidFill>
                <a:latin typeface="Times New Roman" pitchFamily="18" charset="0"/>
                <a:cs typeface="Times New Roman" pitchFamily="18" charset="0"/>
              </a:rPr>
              <a:t>Types of Unsupervised learning</a:t>
            </a:r>
            <a:endParaRPr lang="en-US" dirty="0"/>
          </a:p>
        </p:txBody>
      </p:sp>
      <p:sp>
        <p:nvSpPr>
          <p:cNvPr id="3" name="Text Placeholder 2"/>
          <p:cNvSpPr>
            <a:spLocks noGrp="1"/>
          </p:cNvSpPr>
          <p:nvPr>
            <p:ph type="body" idx="1"/>
          </p:nvPr>
        </p:nvSpPr>
        <p:spPr>
          <a:xfrm>
            <a:off x="1433593" y="1170123"/>
            <a:ext cx="5904854" cy="3285642"/>
          </a:xfrm>
        </p:spPr>
        <p:txBody>
          <a:bodyPr/>
          <a:lstStyle/>
          <a:p>
            <a:pPr algn="just">
              <a:buFont typeface="Arial" panose="020B0604020202020204" pitchFamily="34" charset="0"/>
              <a:buChar char="•"/>
            </a:pPr>
            <a:r>
              <a:rPr lang="en-US" sz="2000" b="1" i="0" dirty="0">
                <a:solidFill>
                  <a:srgbClr val="000000"/>
                </a:solidFill>
                <a:effectLst/>
                <a:latin typeface="Patrick Hand" panose="00000500000000000000" pitchFamily="2" charset="0"/>
              </a:rPr>
              <a:t>Clustering</a:t>
            </a:r>
            <a:r>
              <a:rPr lang="en-US" sz="2000" b="0" i="0" dirty="0">
                <a:solidFill>
                  <a:srgbClr val="000000"/>
                </a:solidFill>
                <a:effectLst/>
                <a:latin typeface="Patrick Hand" panose="00000500000000000000" pitchFamily="2" charset="0"/>
              </a:rPr>
              <a:t>: </a:t>
            </a:r>
          </a:p>
          <a:p>
            <a:pPr algn="just">
              <a:buFont typeface="Arial" panose="020B0604020202020204" pitchFamily="34" charset="0"/>
              <a:buChar char="•"/>
            </a:pPr>
            <a:r>
              <a:rPr lang="en-US" sz="2000" b="0" i="0" dirty="0">
                <a:solidFill>
                  <a:srgbClr val="000000"/>
                </a:solidFill>
                <a:effectLst/>
                <a:latin typeface="Patrick Hand" panose="00000500000000000000" pitchFamily="2" charset="0"/>
              </a:rPr>
              <a:t>Clustering is a method of grouping the objects into clusters such that objects with most similarities remains into a group and has less or no similarities with the objects of another group.</a:t>
            </a:r>
          </a:p>
          <a:p>
            <a:pPr algn="just">
              <a:buFont typeface="Arial" panose="020B0604020202020204" pitchFamily="34" charset="0"/>
              <a:buChar char="•"/>
            </a:pPr>
            <a:r>
              <a:rPr lang="en-US" sz="2000" b="0" i="0" dirty="0">
                <a:solidFill>
                  <a:srgbClr val="000000"/>
                </a:solidFill>
                <a:effectLst/>
                <a:latin typeface="Patrick Hand" panose="00000500000000000000" pitchFamily="2" charset="0"/>
              </a:rPr>
              <a:t> Cluster analysis finds the commonalities between the data objects and categorizes them as per the presence and absence of those commonalities.</a:t>
            </a:r>
          </a:p>
          <a:p>
            <a:pPr marL="533400" lvl="0" indent="-457200" algn="just">
              <a:lnSpc>
                <a:spcPts val="3000"/>
              </a:lnSpc>
              <a:buSzPct val="100000"/>
              <a:buNone/>
            </a:pPr>
            <a:endParaRPr lang="en-US" sz="2000" dirty="0">
              <a:latin typeface="Times New Roman" pitchFamily="18" charset="0"/>
              <a:cs typeface="Times New Roman" pitchFamily="18" charset="0"/>
            </a:endParaRPr>
          </a:p>
          <a:p>
            <a:pPr>
              <a:buNone/>
            </a:pPr>
            <a:endParaRPr lang="en-US" dirty="0"/>
          </a:p>
        </p:txBody>
      </p:sp>
      <p:pic>
        <p:nvPicPr>
          <p:cNvPr id="6"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4031" y="679065"/>
            <a:ext cx="5887500" cy="445500"/>
          </a:xfrm>
        </p:spPr>
        <p:txBody>
          <a:bodyPr/>
          <a:lstStyle/>
          <a:p>
            <a:r>
              <a:rPr lang="en-US" b="1" dirty="0">
                <a:solidFill>
                  <a:srgbClr val="002060"/>
                </a:solidFill>
                <a:latin typeface="Times New Roman" pitchFamily="18" charset="0"/>
                <a:cs typeface="Times New Roman" pitchFamily="18" charset="0"/>
              </a:rPr>
              <a:t>Types of Unsupervised learning</a:t>
            </a:r>
            <a:endParaRPr lang="en-US" dirty="0"/>
          </a:p>
        </p:txBody>
      </p:sp>
      <p:sp>
        <p:nvSpPr>
          <p:cNvPr id="3" name="Text Placeholder 2"/>
          <p:cNvSpPr>
            <a:spLocks noGrp="1"/>
          </p:cNvSpPr>
          <p:nvPr>
            <p:ph type="body" idx="1"/>
          </p:nvPr>
        </p:nvSpPr>
        <p:spPr>
          <a:xfrm>
            <a:off x="1433593" y="1170123"/>
            <a:ext cx="5904854" cy="3285642"/>
          </a:xfrm>
        </p:spPr>
        <p:txBody>
          <a:bodyPr/>
          <a:lstStyle/>
          <a:p>
            <a:pPr marL="53975" indent="0">
              <a:lnSpc>
                <a:spcPct val="150000"/>
              </a:lnSpc>
              <a:buNone/>
            </a:pPr>
            <a:r>
              <a:rPr lang="en-US" sz="2000" dirty="0">
                <a:latin typeface="Times New Roman" pitchFamily="18" charset="0"/>
                <a:cs typeface="Times New Roman" pitchFamily="18" charset="0"/>
              </a:rPr>
              <a:t>The clustering technique can be widely used in various tasks. Some most common uses of this technique are:</a:t>
            </a:r>
          </a:p>
          <a:p>
            <a:pPr>
              <a:lnSpc>
                <a:spcPct val="150000"/>
              </a:lnSpc>
            </a:pPr>
            <a:r>
              <a:rPr lang="en-US" sz="2000" dirty="0">
                <a:latin typeface="Times New Roman" pitchFamily="18" charset="0"/>
                <a:cs typeface="Times New Roman" pitchFamily="18" charset="0"/>
              </a:rPr>
              <a:t>Social network analysis</a:t>
            </a:r>
          </a:p>
          <a:p>
            <a:pPr>
              <a:lnSpc>
                <a:spcPct val="150000"/>
              </a:lnSpc>
            </a:pPr>
            <a:r>
              <a:rPr lang="en-US" sz="2000" dirty="0">
                <a:latin typeface="Times New Roman" pitchFamily="18" charset="0"/>
                <a:cs typeface="Times New Roman" pitchFamily="18" charset="0"/>
              </a:rPr>
              <a:t>Image segmentation</a:t>
            </a:r>
          </a:p>
          <a:p>
            <a:pPr>
              <a:lnSpc>
                <a:spcPct val="150000"/>
              </a:lnSpc>
            </a:pPr>
            <a:r>
              <a:rPr lang="en-US" sz="2000" dirty="0">
                <a:latin typeface="Times New Roman" pitchFamily="18" charset="0"/>
                <a:cs typeface="Times New Roman" pitchFamily="18" charset="0"/>
              </a:rPr>
              <a:t>Anomaly detection</a:t>
            </a:r>
            <a:r>
              <a:rPr lang="en-US" sz="2000">
                <a:latin typeface="Times New Roman" pitchFamily="18" charset="0"/>
                <a:cs typeface="Times New Roman" pitchFamily="18" charset="0"/>
              </a:rPr>
              <a:t>, etc</a:t>
            </a:r>
            <a:r>
              <a:rPr lang="en-US" sz="2000" dirty="0">
                <a:latin typeface="Times New Roman" pitchFamily="18" charset="0"/>
                <a:cs typeface="Times New Roman" pitchFamily="18" charset="0"/>
              </a:rPr>
              <a:t>.</a:t>
            </a:r>
          </a:p>
          <a:p>
            <a:pPr marL="533400" lvl="0" indent="-457200" algn="just">
              <a:lnSpc>
                <a:spcPts val="3000"/>
              </a:lnSpc>
              <a:buSzPct val="100000"/>
              <a:buNone/>
            </a:pPr>
            <a:endParaRPr lang="en-US" sz="2000" dirty="0">
              <a:latin typeface="Times New Roman" pitchFamily="18" charset="0"/>
              <a:cs typeface="Times New Roman" pitchFamily="18" charset="0"/>
            </a:endParaRPr>
          </a:p>
          <a:p>
            <a:pPr>
              <a:buNone/>
            </a:pPr>
            <a:endParaRPr lang="en-US" dirty="0"/>
          </a:p>
        </p:txBody>
      </p:sp>
      <p:pic>
        <p:nvPicPr>
          <p:cNvPr id="6"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4031" y="679065"/>
            <a:ext cx="5887500" cy="445500"/>
          </a:xfrm>
        </p:spPr>
        <p:txBody>
          <a:bodyPr/>
          <a:lstStyle/>
          <a:p>
            <a:r>
              <a:rPr lang="en-US" b="1" dirty="0">
                <a:solidFill>
                  <a:srgbClr val="002060"/>
                </a:solidFill>
                <a:latin typeface="Times New Roman" pitchFamily="18" charset="0"/>
                <a:cs typeface="Times New Roman" pitchFamily="18" charset="0"/>
              </a:rPr>
              <a:t>Types of Unsupervised learning</a:t>
            </a:r>
            <a:endParaRPr lang="en-US" dirty="0"/>
          </a:p>
        </p:txBody>
      </p:sp>
      <p:sp>
        <p:nvSpPr>
          <p:cNvPr id="3" name="Text Placeholder 2"/>
          <p:cNvSpPr>
            <a:spLocks noGrp="1"/>
          </p:cNvSpPr>
          <p:nvPr>
            <p:ph type="body" idx="1"/>
          </p:nvPr>
        </p:nvSpPr>
        <p:spPr>
          <a:xfrm>
            <a:off x="1433593" y="1170123"/>
            <a:ext cx="5904854" cy="3285642"/>
          </a:xfrm>
        </p:spPr>
        <p:txBody>
          <a:bodyPr/>
          <a:lstStyle/>
          <a:p>
            <a:pPr algn="just">
              <a:buFont typeface="Arial" panose="020B0604020202020204" pitchFamily="34" charset="0"/>
              <a:buChar char="•"/>
            </a:pPr>
            <a:r>
              <a:rPr lang="en-US" sz="2000" b="1" i="0" dirty="0">
                <a:solidFill>
                  <a:srgbClr val="000000"/>
                </a:solidFill>
                <a:effectLst/>
                <a:latin typeface="Patrick Hand" panose="00000500000000000000" pitchFamily="2" charset="0"/>
              </a:rPr>
              <a:t>Association</a:t>
            </a:r>
            <a:r>
              <a:rPr lang="en-US" sz="2000" b="0" i="0" dirty="0">
                <a:solidFill>
                  <a:srgbClr val="000000"/>
                </a:solidFill>
                <a:effectLst/>
                <a:latin typeface="Patrick Hand" panose="00000500000000000000" pitchFamily="2" charset="0"/>
              </a:rPr>
              <a:t>: </a:t>
            </a:r>
          </a:p>
          <a:p>
            <a:pPr marL="76200" indent="0" algn="just">
              <a:buNone/>
            </a:pPr>
            <a:r>
              <a:rPr lang="en-US" sz="2000" b="0" i="0" dirty="0">
                <a:solidFill>
                  <a:srgbClr val="000000"/>
                </a:solidFill>
                <a:effectLst/>
                <a:latin typeface="Patrick Hand" panose="00000500000000000000" pitchFamily="2" charset="0"/>
              </a:rPr>
              <a:t>An association rule is an unsupervised learning method which is used for finding the relationships between variables in the large database. </a:t>
            </a:r>
          </a:p>
          <a:p>
            <a:pPr marL="76200" indent="0" algn="just">
              <a:buNone/>
            </a:pPr>
            <a:r>
              <a:rPr lang="en-US" sz="2000" b="0" i="0" dirty="0">
                <a:solidFill>
                  <a:srgbClr val="000000"/>
                </a:solidFill>
                <a:effectLst/>
                <a:latin typeface="Patrick Hand" panose="00000500000000000000" pitchFamily="2" charset="0"/>
              </a:rPr>
              <a:t>It determines the set of items that occurs together in the dataset.</a:t>
            </a:r>
          </a:p>
          <a:p>
            <a:pPr marL="76200" indent="0" algn="just">
              <a:buNone/>
            </a:pPr>
            <a:r>
              <a:rPr lang="en-US" sz="2000" b="0" i="0" dirty="0">
                <a:solidFill>
                  <a:srgbClr val="000000"/>
                </a:solidFill>
                <a:effectLst/>
                <a:latin typeface="Patrick Hand" panose="00000500000000000000" pitchFamily="2" charset="0"/>
              </a:rPr>
              <a:t> Association rule makes marketing strategy more effective. Such as people who buy X item (suppose a bread) are also tend to purchase Y (Butter/Jam) item. A typical example of Association rule is Market Basket Analysis</a:t>
            </a:r>
          </a:p>
          <a:p>
            <a:pPr>
              <a:buNone/>
            </a:pPr>
            <a:endParaRPr lang="en-US" dirty="0"/>
          </a:p>
        </p:txBody>
      </p:sp>
      <p:pic>
        <p:nvPicPr>
          <p:cNvPr id="6"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BE23008-44F9-9154-9A03-3C7CACD6A7B4}"/>
              </a:ext>
            </a:extLst>
          </p:cNvPr>
          <p:cNvSpPr>
            <a:spLocks noGrp="1"/>
          </p:cNvSpPr>
          <p:nvPr>
            <p:ph type="body" idx="1"/>
          </p:nvPr>
        </p:nvSpPr>
        <p:spPr>
          <a:xfrm>
            <a:off x="1628275" y="758283"/>
            <a:ext cx="5887500" cy="3579341"/>
          </a:xfrm>
        </p:spPr>
        <p:txBody>
          <a:bodyPr/>
          <a:lstStyle/>
          <a:p>
            <a:pPr algn="just"/>
            <a:r>
              <a:rPr lang="en-US" sz="1600" b="0" i="0" dirty="0">
                <a:solidFill>
                  <a:srgbClr val="610B38"/>
                </a:solidFill>
                <a:effectLst/>
                <a:latin typeface="Patrick Hand" panose="00000500000000000000" pitchFamily="2" charset="0"/>
              </a:rPr>
              <a:t>Advantages of Unsupervised Learning</a:t>
            </a:r>
          </a:p>
          <a:p>
            <a:pPr algn="just">
              <a:buFont typeface="Arial" panose="020B0604020202020204" pitchFamily="34" charset="0"/>
              <a:buChar char="•"/>
            </a:pPr>
            <a:r>
              <a:rPr lang="en-US" sz="1600" b="0" i="0" dirty="0">
                <a:solidFill>
                  <a:srgbClr val="000000"/>
                </a:solidFill>
                <a:effectLst/>
                <a:latin typeface="Patrick Hand" panose="00000500000000000000" pitchFamily="2" charset="0"/>
              </a:rPr>
              <a:t>Unsupervised learning is used for more complex tasks as compared to supervised learning because, in unsupervised learning, we don't have labeled input data.</a:t>
            </a:r>
          </a:p>
          <a:p>
            <a:pPr algn="just">
              <a:buFont typeface="Arial" panose="020B0604020202020204" pitchFamily="34" charset="0"/>
              <a:buChar char="•"/>
            </a:pPr>
            <a:r>
              <a:rPr lang="en-US" sz="1600" b="0" i="0" dirty="0">
                <a:solidFill>
                  <a:srgbClr val="000000"/>
                </a:solidFill>
                <a:effectLst/>
                <a:latin typeface="Patrick Hand" panose="00000500000000000000" pitchFamily="2" charset="0"/>
              </a:rPr>
              <a:t>Unsupervised learning is preferable as it is easy to get unlabeled data in comparison to labeled data.</a:t>
            </a:r>
          </a:p>
          <a:p>
            <a:pPr algn="just"/>
            <a:r>
              <a:rPr lang="en-US" sz="1600" b="0" i="0" dirty="0">
                <a:solidFill>
                  <a:srgbClr val="610B38"/>
                </a:solidFill>
                <a:effectLst/>
                <a:latin typeface="Patrick Hand" panose="00000500000000000000" pitchFamily="2" charset="0"/>
              </a:rPr>
              <a:t>Disadvantages of Unsupervised Learning</a:t>
            </a:r>
          </a:p>
          <a:p>
            <a:pPr algn="just">
              <a:buFont typeface="Arial" panose="020B0604020202020204" pitchFamily="34" charset="0"/>
              <a:buChar char="•"/>
            </a:pPr>
            <a:r>
              <a:rPr lang="en-US" sz="1600" b="0" i="0" dirty="0">
                <a:solidFill>
                  <a:srgbClr val="000000"/>
                </a:solidFill>
                <a:effectLst/>
                <a:latin typeface="Patrick Hand" panose="00000500000000000000" pitchFamily="2" charset="0"/>
              </a:rPr>
              <a:t>Unsupervised learning is intrinsically more difficult than supervised learning as it does not have corresponding output.</a:t>
            </a:r>
          </a:p>
          <a:p>
            <a:pPr algn="just">
              <a:buFont typeface="Arial" panose="020B0604020202020204" pitchFamily="34" charset="0"/>
              <a:buChar char="•"/>
            </a:pPr>
            <a:r>
              <a:rPr lang="en-US" sz="1600" b="0" i="0" dirty="0">
                <a:solidFill>
                  <a:srgbClr val="000000"/>
                </a:solidFill>
                <a:effectLst/>
                <a:latin typeface="Patrick Hand" panose="00000500000000000000" pitchFamily="2" charset="0"/>
              </a:rPr>
              <a:t>The result of the unsupervised learning algorithm might be less accurate as input data is not labeled, and algorithms do not know the exact output in advance.</a:t>
            </a:r>
          </a:p>
          <a:p>
            <a:endParaRPr lang="en-IN" sz="1600" dirty="0">
              <a:latin typeface="Patrick Hand" panose="00000500000000000000" pitchFamily="2" charset="0"/>
            </a:endParaRPr>
          </a:p>
        </p:txBody>
      </p:sp>
    </p:spTree>
    <p:extLst>
      <p:ext uri="{BB962C8B-B14F-4D97-AF65-F5344CB8AC3E}">
        <p14:creationId xmlns:p14="http://schemas.microsoft.com/office/powerpoint/2010/main" val="37681165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0307" y="648071"/>
            <a:ext cx="5887500" cy="445500"/>
          </a:xfrm>
        </p:spPr>
        <p:txBody>
          <a:bodyPr/>
          <a:lstStyle/>
          <a:p>
            <a:r>
              <a:rPr lang="en-US" b="1" dirty="0">
                <a:solidFill>
                  <a:srgbClr val="002060"/>
                </a:solidFill>
                <a:latin typeface="Times New Roman" pitchFamily="18" charset="0"/>
                <a:cs typeface="Times New Roman" pitchFamily="18" charset="0"/>
              </a:rPr>
              <a:t>Reinforcement Learning</a:t>
            </a:r>
          </a:p>
        </p:txBody>
      </p:sp>
      <p:sp>
        <p:nvSpPr>
          <p:cNvPr id="3" name="Text Placeholder 2"/>
          <p:cNvSpPr>
            <a:spLocks noGrp="1"/>
          </p:cNvSpPr>
          <p:nvPr>
            <p:ph type="body" idx="1"/>
          </p:nvPr>
        </p:nvSpPr>
        <p:spPr>
          <a:xfrm>
            <a:off x="1387098" y="1177872"/>
            <a:ext cx="5997845" cy="3293390"/>
          </a:xfrm>
        </p:spPr>
        <p:txBody>
          <a:bodyPr/>
          <a:lstStyle/>
          <a:p>
            <a:pPr marL="287338" indent="-287338" algn="just">
              <a:lnSpc>
                <a:spcPts val="3200"/>
              </a:lnSpc>
              <a:buFont typeface="Wingdings" pitchFamily="2" charset="2"/>
              <a:buChar char="§"/>
            </a:pPr>
            <a:r>
              <a:rPr lang="en-US" sz="2000" dirty="0">
                <a:latin typeface="Times New Roman" pitchFamily="18" charset="0"/>
                <a:cs typeface="Times New Roman" pitchFamily="18" charset="0"/>
                <a:hlinkClick r:id="rId2"/>
              </a:rPr>
              <a:t>Reinforcement  learning</a:t>
            </a:r>
            <a:r>
              <a:rPr lang="en-US" sz="2000" dirty="0">
                <a:latin typeface="Times New Roman" pitchFamily="18" charset="0"/>
                <a:cs typeface="Times New Roman" pitchFamily="18" charset="0"/>
              </a:rPr>
              <a:t> describes a class of problems where an agent operates in an environment and must learn to operate using feedback.</a:t>
            </a:r>
          </a:p>
          <a:p>
            <a:pPr marL="287338" indent="-287338" algn="just">
              <a:lnSpc>
                <a:spcPts val="3200"/>
              </a:lnSpc>
              <a:buFont typeface="Wingdings" pitchFamily="2" charset="2"/>
              <a:buChar char="§"/>
            </a:pPr>
            <a:r>
              <a:rPr lang="en-US" sz="2000" dirty="0">
                <a:latin typeface="Times New Roman" pitchFamily="18" charset="0"/>
                <a:cs typeface="Times New Roman" pitchFamily="18" charset="0"/>
              </a:rPr>
              <a:t>Reinforcement learning follows trial and error method to get the desired result. </a:t>
            </a:r>
          </a:p>
          <a:p>
            <a:pPr marL="287338" indent="-287338" algn="just">
              <a:lnSpc>
                <a:spcPts val="3200"/>
              </a:lnSpc>
              <a:buNone/>
            </a:pPr>
            <a:endParaRPr lang="en-US" sz="2000" dirty="0">
              <a:latin typeface="Times New Roman" pitchFamily="18" charset="0"/>
              <a:cs typeface="Times New Roman" pitchFamily="18" charset="0"/>
            </a:endParaRPr>
          </a:p>
        </p:txBody>
      </p:sp>
      <p:pic>
        <p:nvPicPr>
          <p:cNvPr id="6" name="Picture 1" descr="Description: Description: C:\Users\COE\Desktop\anurag university logo new.png"/>
          <p:cNvPicPr>
            <a:picLocks noChangeAspect="1" noChangeArrowheads="1"/>
          </p:cNvPicPr>
          <p:nvPr/>
        </p:nvPicPr>
        <p:blipFill>
          <a:blip r:embed="rId3"/>
          <a:srcRect/>
          <a:stretch>
            <a:fillRect/>
          </a:stretch>
        </p:blipFill>
        <p:spPr bwMode="auto">
          <a:xfrm>
            <a:off x="7167966" y="585843"/>
            <a:ext cx="608416" cy="570390"/>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0307" y="648071"/>
            <a:ext cx="5887500" cy="445500"/>
          </a:xfrm>
        </p:spPr>
        <p:txBody>
          <a:bodyPr/>
          <a:lstStyle/>
          <a:p>
            <a:r>
              <a:rPr lang="en-US" b="1" dirty="0">
                <a:solidFill>
                  <a:srgbClr val="002060"/>
                </a:solidFill>
                <a:latin typeface="Times New Roman" pitchFamily="18" charset="0"/>
                <a:cs typeface="Times New Roman" pitchFamily="18" charset="0"/>
              </a:rPr>
              <a:t>Reinforcement Learning</a:t>
            </a:r>
          </a:p>
        </p:txBody>
      </p:sp>
      <p:sp>
        <p:nvSpPr>
          <p:cNvPr id="3" name="Text Placeholder 2"/>
          <p:cNvSpPr>
            <a:spLocks noGrp="1"/>
          </p:cNvSpPr>
          <p:nvPr>
            <p:ph type="body" idx="1"/>
          </p:nvPr>
        </p:nvSpPr>
        <p:spPr>
          <a:xfrm>
            <a:off x="1387099" y="1131375"/>
            <a:ext cx="5966848" cy="3448373"/>
          </a:xfrm>
        </p:spPr>
        <p:txBody>
          <a:bodyPr/>
          <a:lstStyle/>
          <a:p>
            <a:pPr algn="just">
              <a:lnSpc>
                <a:spcPts val="3000"/>
              </a:lnSpc>
            </a:pPr>
            <a:r>
              <a:rPr lang="en-US" sz="2000" dirty="0">
                <a:latin typeface="Times New Roman" pitchFamily="18" charset="0"/>
                <a:cs typeface="Times New Roman" pitchFamily="18" charset="0"/>
              </a:rPr>
              <a:t>Reinforcement learning problems are reward-based. For every task or for every step completed, there will be a reward received by the agent. If the task is not achieved correctly, there will be some penalty added.</a:t>
            </a:r>
          </a:p>
          <a:p>
            <a:pPr algn="just">
              <a:lnSpc>
                <a:spcPts val="3000"/>
              </a:lnSpc>
            </a:pPr>
            <a:r>
              <a:rPr lang="en-US" sz="2000" dirty="0">
                <a:latin typeface="Times New Roman" pitchFamily="18" charset="0"/>
                <a:cs typeface="Times New Roman" pitchFamily="18" charset="0"/>
              </a:rPr>
              <a:t>An </a:t>
            </a:r>
            <a:r>
              <a:rPr lang="en-US" sz="2000" b="1" dirty="0">
                <a:latin typeface="Times New Roman" pitchFamily="18" charset="0"/>
                <a:cs typeface="Times New Roman" pitchFamily="18" charset="0"/>
              </a:rPr>
              <a:t>example </a:t>
            </a:r>
            <a:r>
              <a:rPr lang="en-US" sz="2000" dirty="0">
                <a:latin typeface="Times New Roman" pitchFamily="18" charset="0"/>
                <a:cs typeface="Times New Roman" pitchFamily="18" charset="0"/>
              </a:rPr>
              <a:t>of a reinforcement problem is </a:t>
            </a:r>
            <a:r>
              <a:rPr lang="en-US" sz="2000" b="1" dirty="0">
                <a:latin typeface="Times New Roman" pitchFamily="18" charset="0"/>
                <a:cs typeface="Times New Roman" pitchFamily="18" charset="0"/>
              </a:rPr>
              <a:t>playing a game</a:t>
            </a:r>
            <a:r>
              <a:rPr lang="en-US" sz="2000" dirty="0">
                <a:latin typeface="Times New Roman" pitchFamily="18" charset="0"/>
                <a:cs typeface="Times New Roman" pitchFamily="18" charset="0"/>
              </a:rPr>
              <a:t> where the agent has the goal of getting a high score and can make moves in the game and received feedback in terms of punishments or rewards.</a:t>
            </a:r>
          </a:p>
          <a:p>
            <a:pPr marL="287338" indent="-287338" algn="just">
              <a:lnSpc>
                <a:spcPts val="3200"/>
              </a:lnSpc>
              <a:buFont typeface="Wingdings" pitchFamily="2" charset="2"/>
              <a:buChar char="§"/>
            </a:pPr>
            <a:endParaRPr lang="en-US" sz="2000" dirty="0">
              <a:latin typeface="Times New Roman" pitchFamily="18" charset="0"/>
              <a:cs typeface="Times New Roman" pitchFamily="18" charset="0"/>
            </a:endParaRPr>
          </a:p>
        </p:txBody>
      </p:sp>
      <p:pic>
        <p:nvPicPr>
          <p:cNvPr id="6"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9052" y="640322"/>
            <a:ext cx="5887500" cy="445500"/>
          </a:xfrm>
        </p:spPr>
        <p:txBody>
          <a:bodyPr/>
          <a:lstStyle/>
          <a:p>
            <a:r>
              <a:rPr lang="en-US" b="1" dirty="0">
                <a:solidFill>
                  <a:srgbClr val="002060"/>
                </a:solidFill>
                <a:latin typeface="Times New Roman" pitchFamily="18" charset="0"/>
                <a:cs typeface="Times New Roman" pitchFamily="18" charset="0"/>
              </a:rPr>
              <a:t>Reinforcement Learning</a:t>
            </a:r>
            <a:endParaRPr lang="en-US" dirty="0"/>
          </a:p>
        </p:txBody>
      </p:sp>
      <p:pic>
        <p:nvPicPr>
          <p:cNvPr id="47106" name="Picture 2" descr="https://miro.medium.com/max/450/0*fxsyBbVJ-dsbI_HI.jpg"/>
          <p:cNvPicPr>
            <a:picLocks noChangeAspect="1" noChangeArrowheads="1"/>
          </p:cNvPicPr>
          <p:nvPr/>
        </p:nvPicPr>
        <p:blipFill>
          <a:blip r:embed="rId2"/>
          <a:srcRect/>
          <a:stretch>
            <a:fillRect/>
          </a:stretch>
        </p:blipFill>
        <p:spPr bwMode="auto">
          <a:xfrm>
            <a:off x="2689548" y="1218248"/>
            <a:ext cx="3161061" cy="1822879"/>
          </a:xfrm>
          <a:prstGeom prst="rect">
            <a:avLst/>
          </a:prstGeom>
          <a:noFill/>
        </p:spPr>
      </p:pic>
      <p:sp>
        <p:nvSpPr>
          <p:cNvPr id="4" name="TextBox 3"/>
          <p:cNvSpPr txBox="1"/>
          <p:nvPr/>
        </p:nvSpPr>
        <p:spPr>
          <a:xfrm>
            <a:off x="1611823" y="3231395"/>
            <a:ext cx="5773119" cy="523220"/>
          </a:xfrm>
          <a:prstGeom prst="rect">
            <a:avLst/>
          </a:prstGeom>
          <a:noFill/>
        </p:spPr>
        <p:txBody>
          <a:bodyPr wrap="square" rtlCol="0">
            <a:spAutoFit/>
          </a:bodyPr>
          <a:lstStyle/>
          <a:p>
            <a:pPr algn="just"/>
            <a:r>
              <a:rPr lang="en-US" dirty="0">
                <a:latin typeface="medium-content-sans-serif-font"/>
              </a:rPr>
              <a:t>The agent </a:t>
            </a:r>
            <a:r>
              <a:rPr lang="en-US" b="1" dirty="0">
                <a:latin typeface="medium-content-sans-serif-font"/>
              </a:rPr>
              <a:t>observes</a:t>
            </a:r>
            <a:r>
              <a:rPr lang="en-US" dirty="0">
                <a:latin typeface="medium-content-sans-serif-font"/>
              </a:rPr>
              <a:t> the environment, takes an </a:t>
            </a:r>
            <a:r>
              <a:rPr lang="en-US" b="1" dirty="0">
                <a:latin typeface="medium-content-sans-serif-font"/>
              </a:rPr>
              <a:t>action</a:t>
            </a:r>
            <a:r>
              <a:rPr lang="en-US" dirty="0">
                <a:latin typeface="medium-content-sans-serif-font"/>
              </a:rPr>
              <a:t> to interact with the environment, and receives positive or negative </a:t>
            </a:r>
            <a:r>
              <a:rPr lang="en-US" b="1" dirty="0">
                <a:latin typeface="medium-content-sans-serif-font"/>
              </a:rPr>
              <a:t>reward.</a:t>
            </a:r>
            <a:endParaRPr lang="en-US" dirty="0"/>
          </a:p>
        </p:txBody>
      </p:sp>
      <p:pic>
        <p:nvPicPr>
          <p:cNvPr id="5" name="Picture 1" descr="Description: Description: C:\Users\COE\Desktop\anurag university logo new.png"/>
          <p:cNvPicPr>
            <a:picLocks noChangeAspect="1" noChangeArrowheads="1"/>
          </p:cNvPicPr>
          <p:nvPr/>
        </p:nvPicPr>
        <p:blipFill>
          <a:blip r:embed="rId3"/>
          <a:srcRect/>
          <a:stretch>
            <a:fillRect/>
          </a:stretch>
        </p:blipFill>
        <p:spPr bwMode="auto">
          <a:xfrm>
            <a:off x="7167966" y="593592"/>
            <a:ext cx="608416" cy="570390"/>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6283" y="601577"/>
            <a:ext cx="5887500" cy="445500"/>
          </a:xfrm>
        </p:spPr>
        <p:txBody>
          <a:bodyPr/>
          <a:lstStyle/>
          <a:p>
            <a:r>
              <a:rPr lang="en-US" b="1" dirty="0">
                <a:solidFill>
                  <a:srgbClr val="002060"/>
                </a:solidFill>
                <a:latin typeface="Times New Roman" pitchFamily="18" charset="0"/>
                <a:cs typeface="Times New Roman" pitchFamily="18" charset="0"/>
              </a:rPr>
              <a:t>What is Machine Learning?</a:t>
            </a:r>
            <a:endParaRPr lang="en-US" dirty="0"/>
          </a:p>
        </p:txBody>
      </p:sp>
      <p:sp>
        <p:nvSpPr>
          <p:cNvPr id="3" name="Text Placeholder 2"/>
          <p:cNvSpPr>
            <a:spLocks noGrp="1"/>
          </p:cNvSpPr>
          <p:nvPr>
            <p:ph type="body" idx="1"/>
          </p:nvPr>
        </p:nvSpPr>
        <p:spPr>
          <a:xfrm>
            <a:off x="1394851" y="1046137"/>
            <a:ext cx="5935848" cy="3556859"/>
          </a:xfrm>
        </p:spPr>
        <p:txBody>
          <a:bodyPr/>
          <a:lstStyle/>
          <a:p>
            <a:pPr fontAlgn="t">
              <a:lnSpc>
                <a:spcPts val="2160"/>
              </a:lnSpc>
              <a:buSzPct val="100000"/>
              <a:buNone/>
            </a:pPr>
            <a:r>
              <a:rPr lang="en-US" sz="1800" b="1" dirty="0">
                <a:latin typeface="Times New Roman" pitchFamily="18" charset="0"/>
                <a:cs typeface="Times New Roman" pitchFamily="18" charset="0"/>
              </a:rPr>
              <a:t>Informal Definition: Arthur Samuel, Scientist, </a:t>
            </a:r>
            <a:r>
              <a:rPr lang="en-US" sz="1800" b="1" dirty="0" err="1">
                <a:latin typeface="Times New Roman" pitchFamily="18" charset="0"/>
                <a:cs typeface="Times New Roman" pitchFamily="18" charset="0"/>
              </a:rPr>
              <a:t>StanfordLab</a:t>
            </a:r>
            <a:endParaRPr lang="en-IN" sz="1800" b="1" dirty="0">
              <a:latin typeface="Times New Roman" pitchFamily="18" charset="0"/>
              <a:cs typeface="Times New Roman" pitchFamily="18" charset="0"/>
            </a:endParaRPr>
          </a:p>
          <a:p>
            <a:pPr fontAlgn="t">
              <a:lnSpc>
                <a:spcPts val="2500"/>
              </a:lnSpc>
              <a:buSzPct val="100000"/>
              <a:buFont typeface="Wingdings" pitchFamily="2" charset="2"/>
              <a:buChar char="§"/>
            </a:pPr>
            <a:r>
              <a:rPr lang="en-IN" sz="1800" dirty="0">
                <a:latin typeface="Times New Roman" pitchFamily="18" charset="0"/>
                <a:cs typeface="Times New Roman" pitchFamily="18" charset="0"/>
              </a:rPr>
              <a:t>Machine Learning is the field of study that gives computers the ability to learn without being explicitly programmed.</a:t>
            </a:r>
          </a:p>
          <a:p>
            <a:pPr fontAlgn="t">
              <a:buSzPct val="100000"/>
              <a:buNone/>
            </a:pPr>
            <a:endParaRPr lang="en-US" sz="100" b="1" dirty="0">
              <a:latin typeface="Times New Roman" pitchFamily="18" charset="0"/>
              <a:cs typeface="Times New Roman" pitchFamily="18" charset="0"/>
            </a:endParaRPr>
          </a:p>
          <a:p>
            <a:pPr fontAlgn="t">
              <a:buSzPct val="100000"/>
              <a:buNone/>
            </a:pPr>
            <a:r>
              <a:rPr lang="en-US" sz="1800" b="1" dirty="0">
                <a:latin typeface="Times New Roman" pitchFamily="18" charset="0"/>
                <a:cs typeface="Times New Roman" pitchFamily="18" charset="0"/>
              </a:rPr>
              <a:t>Formal Definition : Tom Mitchell, Professor of ML Dept, 		   Carnegie Mellon University </a:t>
            </a:r>
          </a:p>
          <a:p>
            <a:pPr algn="just" fontAlgn="t">
              <a:lnSpc>
                <a:spcPts val="2600"/>
              </a:lnSpc>
              <a:buSzPct val="100000"/>
              <a:buFont typeface="Wingdings" pitchFamily="2" charset="2"/>
              <a:buChar char="§"/>
            </a:pPr>
            <a:r>
              <a:rPr lang="en-IN" sz="1800" dirty="0">
                <a:latin typeface="Times New Roman" pitchFamily="18" charset="0"/>
                <a:cs typeface="Times New Roman" pitchFamily="18" charset="0"/>
              </a:rPr>
              <a:t>A computer program is said to learn from experience (E) with respect to some class of task (T) and some performance measure (P), if its performance at tasks in T, as measured by P, improves with experience E.</a:t>
            </a:r>
            <a:endParaRPr lang="en-US" sz="1800" dirty="0">
              <a:latin typeface="Times New Roman" pitchFamily="18" charset="0"/>
              <a:cs typeface="Times New Roman" pitchFamily="18" charset="0"/>
            </a:endParaRPr>
          </a:p>
          <a:p>
            <a:pPr fontAlgn="t">
              <a:lnSpc>
                <a:spcPts val="1700"/>
              </a:lnSpc>
              <a:buSzPct val="100000"/>
              <a:buFont typeface="Wingdings" pitchFamily="2" charset="2"/>
              <a:buChar char="§"/>
            </a:pPr>
            <a:endParaRPr lang="en-US" sz="1600" dirty="0">
              <a:latin typeface="Times New Roman" pitchFamily="18" charset="0"/>
              <a:cs typeface="Times New Roman" pitchFamily="18" charset="0"/>
            </a:endParaRPr>
          </a:p>
        </p:txBody>
      </p:sp>
      <p:pic>
        <p:nvPicPr>
          <p:cNvPr id="5"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7357" y="601577"/>
            <a:ext cx="5826465" cy="374817"/>
          </a:xfrm>
        </p:spPr>
        <p:txBody>
          <a:bodyPr/>
          <a:lstStyle/>
          <a:p>
            <a:r>
              <a:rPr lang="en-US" b="1" dirty="0">
                <a:solidFill>
                  <a:srgbClr val="002060"/>
                </a:solidFill>
                <a:latin typeface="Times New Roman" pitchFamily="18" charset="0"/>
                <a:cs typeface="Times New Roman" pitchFamily="18" charset="0"/>
              </a:rPr>
              <a:t>Reinforcement Learning</a:t>
            </a:r>
          </a:p>
        </p:txBody>
      </p:sp>
      <p:pic>
        <p:nvPicPr>
          <p:cNvPr id="6"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sp>
        <p:nvSpPr>
          <p:cNvPr id="37889" name="Rectangle 1"/>
          <p:cNvSpPr>
            <a:spLocks noChangeArrowheads="1"/>
          </p:cNvSpPr>
          <p:nvPr/>
        </p:nvSpPr>
        <p:spPr bwMode="auto">
          <a:xfrm>
            <a:off x="2141349" y="4311520"/>
            <a:ext cx="2468946"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Calibri" pitchFamily="34" charset="0"/>
                <a:ea typeface="Times New Roman" pitchFamily="18" charset="0"/>
                <a:cs typeface="Times New Roman" pitchFamily="18" charset="0"/>
              </a:rPr>
              <a:t>Example of Reinforcement Learning</a:t>
            </a:r>
            <a:endParaRPr kumimoji="0" lang="en-US" sz="1800" b="1" i="0" u="none" strike="noStrike" cap="none" normalizeH="0" baseline="0" dirty="0">
              <a:ln>
                <a:noFill/>
              </a:ln>
              <a:solidFill>
                <a:schemeClr val="tx1"/>
              </a:solidFill>
              <a:effectLst/>
              <a:latin typeface="Arial" pitchFamily="34" charset="0"/>
              <a:cs typeface="Arial" pitchFamily="34" charset="0"/>
            </a:endParaRPr>
          </a:p>
        </p:txBody>
      </p:sp>
      <p:pic>
        <p:nvPicPr>
          <p:cNvPr id="4098" name="Picture 2" descr="https://miro.medium.com/proxy/1*jne9wcY21o_e_ztLyQSPSw.png"/>
          <p:cNvPicPr>
            <a:picLocks noChangeAspect="1" noChangeArrowheads="1"/>
          </p:cNvPicPr>
          <p:nvPr/>
        </p:nvPicPr>
        <p:blipFill>
          <a:blip r:embed="rId3"/>
          <a:srcRect/>
          <a:stretch>
            <a:fillRect/>
          </a:stretch>
        </p:blipFill>
        <p:spPr bwMode="auto">
          <a:xfrm>
            <a:off x="2115519" y="1271718"/>
            <a:ext cx="5474848" cy="2951570"/>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0307" y="648071"/>
            <a:ext cx="5887500" cy="445500"/>
          </a:xfrm>
        </p:spPr>
        <p:txBody>
          <a:bodyPr/>
          <a:lstStyle/>
          <a:p>
            <a:r>
              <a:rPr lang="en-US" b="1" dirty="0">
                <a:solidFill>
                  <a:srgbClr val="002060"/>
                </a:solidFill>
                <a:latin typeface="Times New Roman" pitchFamily="18" charset="0"/>
                <a:cs typeface="Times New Roman" pitchFamily="18" charset="0"/>
              </a:rPr>
              <a:t>Reinforcement Learning</a:t>
            </a:r>
          </a:p>
        </p:txBody>
      </p:sp>
      <p:sp>
        <p:nvSpPr>
          <p:cNvPr id="3" name="Text Placeholder 2"/>
          <p:cNvSpPr>
            <a:spLocks noGrp="1"/>
          </p:cNvSpPr>
          <p:nvPr>
            <p:ph type="body" idx="1"/>
          </p:nvPr>
        </p:nvSpPr>
        <p:spPr>
          <a:xfrm>
            <a:off x="1387098" y="1177872"/>
            <a:ext cx="5997845" cy="3293390"/>
          </a:xfrm>
        </p:spPr>
        <p:txBody>
          <a:bodyPr/>
          <a:lstStyle/>
          <a:p>
            <a:pPr>
              <a:lnSpc>
                <a:spcPct val="150000"/>
              </a:lnSpc>
            </a:pPr>
            <a:r>
              <a:rPr lang="en-US" sz="2000" dirty="0" err="1"/>
              <a:t>AlphaGo</a:t>
            </a:r>
            <a:r>
              <a:rPr lang="en-US" sz="2000" dirty="0"/>
              <a:t> used RL to defeat the best human Go player.</a:t>
            </a:r>
          </a:p>
          <a:p>
            <a:pPr>
              <a:lnSpc>
                <a:spcPct val="150000"/>
              </a:lnSpc>
            </a:pPr>
            <a:r>
              <a:rPr lang="en-US" sz="2000" dirty="0"/>
              <a:t>RL is an effective tool for personalized online marketing. It considers the demographic details and browsing history of the user real-time to show most relevant advertisements.</a:t>
            </a:r>
            <a:endParaRPr lang="en-US" sz="2000" dirty="0">
              <a:latin typeface="Times New Roman" pitchFamily="18" charset="0"/>
              <a:cs typeface="Times New Roman" pitchFamily="18" charset="0"/>
            </a:endParaRPr>
          </a:p>
        </p:txBody>
      </p:sp>
      <p:pic>
        <p:nvPicPr>
          <p:cNvPr id="6"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2060"/>
                </a:solidFill>
                <a:latin typeface="Times New Roman" pitchFamily="18" charset="0"/>
                <a:cs typeface="Times New Roman" pitchFamily="18" charset="0"/>
              </a:rPr>
              <a:t>Reinforcement Learning</a:t>
            </a:r>
            <a:endParaRPr lang="en-US" dirty="0"/>
          </a:p>
        </p:txBody>
      </p:sp>
      <p:sp>
        <p:nvSpPr>
          <p:cNvPr id="3" name="Text Placeholder 2"/>
          <p:cNvSpPr>
            <a:spLocks noGrp="1"/>
          </p:cNvSpPr>
          <p:nvPr>
            <p:ph type="body" idx="1"/>
          </p:nvPr>
        </p:nvSpPr>
        <p:spPr>
          <a:xfrm>
            <a:off x="1573078" y="1428825"/>
            <a:ext cx="5942697" cy="1368619"/>
          </a:xfrm>
        </p:spPr>
        <p:txBody>
          <a:bodyPr/>
          <a:lstStyle/>
          <a:p>
            <a:pPr algn="just"/>
            <a:r>
              <a:rPr lang="en-US" sz="2000" dirty="0">
                <a:latin typeface="Times New Roman" pitchFamily="18" charset="0"/>
                <a:cs typeface="Times New Roman" pitchFamily="18" charset="0"/>
              </a:rPr>
              <a:t>Reinforcement learning algorithms are widely used in the gaming industries to build games. It is also used to train robots to do human tasks</a:t>
            </a:r>
            <a:r>
              <a:rPr lang="en-US" dirty="0">
                <a:latin typeface="Times New Roman" pitchFamily="18" charset="0"/>
                <a:cs typeface="Times New Roman" pitchFamily="18" charset="0"/>
              </a:rPr>
              <a:t>.</a:t>
            </a:r>
          </a:p>
        </p:txBody>
      </p:sp>
      <p:pic>
        <p:nvPicPr>
          <p:cNvPr id="46082" name="Picture 2" descr="ReinforcementLearningApplications"/>
          <p:cNvPicPr>
            <a:picLocks noChangeAspect="1" noChangeArrowheads="1"/>
          </p:cNvPicPr>
          <p:nvPr/>
        </p:nvPicPr>
        <p:blipFill>
          <a:blip r:embed="rId2"/>
          <a:srcRect/>
          <a:stretch>
            <a:fillRect/>
          </a:stretch>
        </p:blipFill>
        <p:spPr bwMode="auto">
          <a:xfrm>
            <a:off x="2209100" y="2580845"/>
            <a:ext cx="4438650" cy="1876425"/>
          </a:xfrm>
          <a:prstGeom prst="rect">
            <a:avLst/>
          </a:prstGeom>
          <a:noFill/>
        </p:spPr>
      </p:pic>
      <p:pic>
        <p:nvPicPr>
          <p:cNvPr id="5" name="Picture 1" descr="Description: Description: C:\Users\COE\Desktop\anurag university logo new.png"/>
          <p:cNvPicPr>
            <a:picLocks noChangeAspect="1" noChangeArrowheads="1"/>
          </p:cNvPicPr>
          <p:nvPr/>
        </p:nvPicPr>
        <p:blipFill>
          <a:blip r:embed="rId3"/>
          <a:srcRect/>
          <a:stretch>
            <a:fillRect/>
          </a:stretch>
        </p:blipFill>
        <p:spPr bwMode="auto">
          <a:xfrm>
            <a:off x="7167966" y="593592"/>
            <a:ext cx="608416" cy="570390"/>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0307" y="648071"/>
            <a:ext cx="5887500" cy="445500"/>
          </a:xfrm>
        </p:spPr>
        <p:txBody>
          <a:bodyPr/>
          <a:lstStyle/>
          <a:p>
            <a:r>
              <a:rPr lang="en-US" b="1" dirty="0">
                <a:solidFill>
                  <a:srgbClr val="002060"/>
                </a:solidFill>
                <a:latin typeface="Times New Roman" pitchFamily="18" charset="0"/>
                <a:cs typeface="Times New Roman" pitchFamily="18" charset="0"/>
              </a:rPr>
              <a:t>Machine Learning Applications</a:t>
            </a:r>
          </a:p>
        </p:txBody>
      </p:sp>
      <p:pic>
        <p:nvPicPr>
          <p:cNvPr id="6"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sp>
        <p:nvSpPr>
          <p:cNvPr id="5" name="TextBox 4"/>
          <p:cNvSpPr txBox="1"/>
          <p:nvPr/>
        </p:nvSpPr>
        <p:spPr>
          <a:xfrm>
            <a:off x="1464590" y="1046141"/>
            <a:ext cx="6292312" cy="2385268"/>
          </a:xfrm>
          <a:prstGeom prst="rect">
            <a:avLst/>
          </a:prstGeom>
          <a:noFill/>
        </p:spPr>
        <p:txBody>
          <a:bodyPr wrap="square" rtlCol="0">
            <a:spAutoFit/>
          </a:bodyPr>
          <a:lstStyle/>
          <a:p>
            <a:pPr marL="342900" indent="-342900">
              <a:lnSpc>
                <a:spcPts val="2700"/>
              </a:lnSpc>
              <a:buFont typeface="+mj-lt"/>
              <a:buAutoNum type="arabicPeriod"/>
            </a:pPr>
            <a:r>
              <a:rPr lang="en-US" sz="2000" b="1" dirty="0">
                <a:solidFill>
                  <a:srgbClr val="002060"/>
                </a:solidFill>
                <a:latin typeface="Times New Roman" pitchFamily="18" charset="0"/>
                <a:ea typeface="Patrick Hand SC"/>
                <a:cs typeface="Times New Roman" pitchFamily="18" charset="0"/>
                <a:sym typeface="Patrick Hand SC"/>
              </a:rPr>
              <a:t>Traffic Alerts  </a:t>
            </a:r>
            <a:r>
              <a:rPr lang="en-US" sz="2000" dirty="0">
                <a:solidFill>
                  <a:srgbClr val="002060"/>
                </a:solidFill>
                <a:latin typeface="Times New Roman" pitchFamily="18" charset="0"/>
                <a:ea typeface="Patrick Hand SC"/>
                <a:cs typeface="Times New Roman" pitchFamily="18" charset="0"/>
                <a:sym typeface="Patrick Hand SC"/>
              </a:rPr>
              <a:t>- </a:t>
            </a:r>
            <a:r>
              <a:rPr lang="en-US" sz="1800" dirty="0">
                <a:solidFill>
                  <a:srgbClr val="002060"/>
                </a:solidFill>
                <a:latin typeface="Times New Roman" pitchFamily="18" charset="0"/>
                <a:ea typeface="Patrick Hand SC"/>
                <a:cs typeface="Times New Roman" pitchFamily="18" charset="0"/>
                <a:sym typeface="Patrick Hand SC"/>
              </a:rPr>
              <a:t>Google Maps </a:t>
            </a:r>
            <a:endParaRPr lang="en-US" sz="2000" dirty="0">
              <a:solidFill>
                <a:srgbClr val="002060"/>
              </a:solidFill>
              <a:latin typeface="Times New Roman" pitchFamily="18" charset="0"/>
              <a:ea typeface="Patrick Hand SC"/>
              <a:cs typeface="Times New Roman" pitchFamily="18" charset="0"/>
              <a:sym typeface="Patrick Hand SC"/>
            </a:endParaRPr>
          </a:p>
          <a:p>
            <a:pPr marL="342900" indent="-342900">
              <a:lnSpc>
                <a:spcPts val="2700"/>
              </a:lnSpc>
              <a:buFont typeface="+mj-lt"/>
              <a:buAutoNum type="arabicPeriod"/>
            </a:pPr>
            <a:r>
              <a:rPr lang="en-US" sz="2000" b="1" dirty="0">
                <a:solidFill>
                  <a:srgbClr val="002060"/>
                </a:solidFill>
                <a:latin typeface="Times New Roman" pitchFamily="18" charset="0"/>
                <a:ea typeface="Patrick Hand SC"/>
                <a:cs typeface="Times New Roman" pitchFamily="18" charset="0"/>
                <a:sym typeface="Patrick Hand SC"/>
              </a:rPr>
              <a:t>Social Media </a:t>
            </a:r>
            <a:r>
              <a:rPr lang="en-US" sz="2000" dirty="0">
                <a:solidFill>
                  <a:srgbClr val="002060"/>
                </a:solidFill>
                <a:latin typeface="Times New Roman" pitchFamily="18" charset="0"/>
                <a:ea typeface="Patrick Hand SC"/>
                <a:cs typeface="Times New Roman" pitchFamily="18" charset="0"/>
                <a:sym typeface="Patrick Hand SC"/>
              </a:rPr>
              <a:t>- </a:t>
            </a:r>
            <a:r>
              <a:rPr lang="en-US" sz="1800" dirty="0">
                <a:solidFill>
                  <a:srgbClr val="002060"/>
                </a:solidFill>
                <a:latin typeface="Times New Roman" pitchFamily="18" charset="0"/>
                <a:ea typeface="Patrick Hand SC"/>
                <a:cs typeface="Times New Roman" pitchFamily="18" charset="0"/>
                <a:sym typeface="Patrick Hand SC"/>
              </a:rPr>
              <a:t>Automatic Friend Tagging Suggestions in </a:t>
            </a:r>
            <a:r>
              <a:rPr lang="en-US" sz="1800" dirty="0" err="1">
                <a:solidFill>
                  <a:srgbClr val="002060"/>
                </a:solidFill>
                <a:latin typeface="Times New Roman" pitchFamily="18" charset="0"/>
                <a:ea typeface="Patrick Hand SC"/>
                <a:cs typeface="Times New Roman" pitchFamily="18" charset="0"/>
                <a:sym typeface="Patrick Hand SC"/>
              </a:rPr>
              <a:t>Facebook</a:t>
            </a:r>
            <a:r>
              <a:rPr lang="en-US" sz="1800" dirty="0">
                <a:solidFill>
                  <a:srgbClr val="002060"/>
                </a:solidFill>
                <a:latin typeface="Times New Roman" pitchFamily="18" charset="0"/>
                <a:ea typeface="Patrick Hand SC"/>
                <a:cs typeface="Times New Roman" pitchFamily="18" charset="0"/>
                <a:sym typeface="Patrick Hand SC"/>
              </a:rPr>
              <a:t> (face detection and Image recognition)</a:t>
            </a:r>
            <a:endParaRPr lang="en-US" sz="2000" dirty="0">
              <a:solidFill>
                <a:srgbClr val="002060"/>
              </a:solidFill>
              <a:latin typeface="Times New Roman" pitchFamily="18" charset="0"/>
              <a:ea typeface="Patrick Hand SC"/>
              <a:cs typeface="Times New Roman" pitchFamily="18" charset="0"/>
              <a:sym typeface="Patrick Hand SC"/>
            </a:endParaRPr>
          </a:p>
          <a:p>
            <a:pPr marL="342900" indent="-342900">
              <a:lnSpc>
                <a:spcPts val="2700"/>
              </a:lnSpc>
              <a:buFont typeface="+mj-lt"/>
              <a:buAutoNum type="arabicPeriod"/>
            </a:pPr>
            <a:r>
              <a:rPr lang="en-US" sz="2000" b="1" dirty="0">
                <a:solidFill>
                  <a:srgbClr val="002060"/>
                </a:solidFill>
                <a:latin typeface="Times New Roman" pitchFamily="18" charset="0"/>
                <a:ea typeface="Patrick Hand SC"/>
                <a:cs typeface="Times New Roman" pitchFamily="18" charset="0"/>
                <a:sym typeface="Patrick Hand SC"/>
              </a:rPr>
              <a:t>Transportation and Commuting </a:t>
            </a:r>
            <a:r>
              <a:rPr lang="en-US" sz="2000" dirty="0">
                <a:solidFill>
                  <a:srgbClr val="002060"/>
                </a:solidFill>
                <a:latin typeface="Times New Roman" pitchFamily="18" charset="0"/>
                <a:ea typeface="Patrick Hand SC"/>
                <a:cs typeface="Times New Roman" pitchFamily="18" charset="0"/>
                <a:sym typeface="Patrick Hand SC"/>
              </a:rPr>
              <a:t>– </a:t>
            </a:r>
            <a:r>
              <a:rPr lang="en-US" sz="2000" dirty="0" err="1">
                <a:solidFill>
                  <a:srgbClr val="002060"/>
                </a:solidFill>
                <a:latin typeface="Times New Roman" pitchFamily="18" charset="0"/>
                <a:ea typeface="Patrick Hand SC"/>
                <a:cs typeface="Times New Roman" pitchFamily="18" charset="0"/>
                <a:sym typeface="Patrick Hand SC"/>
              </a:rPr>
              <a:t>Uber</a:t>
            </a:r>
            <a:r>
              <a:rPr lang="en-US" sz="2000" dirty="0">
                <a:solidFill>
                  <a:srgbClr val="002060"/>
                </a:solidFill>
                <a:latin typeface="Times New Roman" pitchFamily="18" charset="0"/>
                <a:ea typeface="Patrick Hand SC"/>
                <a:cs typeface="Times New Roman" pitchFamily="18" charset="0"/>
                <a:sym typeface="Patrick Hand SC"/>
              </a:rPr>
              <a:t> &amp; Ola </a:t>
            </a:r>
          </a:p>
          <a:p>
            <a:pPr marL="342900" indent="-342900">
              <a:lnSpc>
                <a:spcPts val="2700"/>
              </a:lnSpc>
              <a:buFont typeface="+mj-lt"/>
              <a:buAutoNum type="arabicPeriod"/>
            </a:pPr>
            <a:r>
              <a:rPr lang="en-US" sz="2000" b="1" dirty="0">
                <a:solidFill>
                  <a:srgbClr val="002060"/>
                </a:solidFill>
                <a:latin typeface="Times New Roman" pitchFamily="18" charset="0"/>
                <a:ea typeface="Patrick Hand SC"/>
                <a:cs typeface="Times New Roman" pitchFamily="18" charset="0"/>
                <a:sym typeface="Patrick Hand SC"/>
              </a:rPr>
              <a:t>Products Recommendations </a:t>
            </a:r>
            <a:r>
              <a:rPr lang="en-US" sz="2000" dirty="0">
                <a:solidFill>
                  <a:srgbClr val="002060"/>
                </a:solidFill>
                <a:latin typeface="Times New Roman" pitchFamily="18" charset="0"/>
                <a:ea typeface="Patrick Hand SC"/>
                <a:cs typeface="Times New Roman" pitchFamily="18" charset="0"/>
                <a:sym typeface="Patrick Hand SC"/>
              </a:rPr>
              <a:t>- </a:t>
            </a:r>
            <a:r>
              <a:rPr lang="en-US" sz="1800" dirty="0">
                <a:solidFill>
                  <a:srgbClr val="002060"/>
                </a:solidFill>
                <a:latin typeface="Times New Roman" pitchFamily="18" charset="0"/>
                <a:ea typeface="Patrick Hand SC"/>
                <a:cs typeface="Times New Roman" pitchFamily="18" charset="0"/>
                <a:sym typeface="Patrick Hand SC"/>
              </a:rPr>
              <a:t>35% of Amazon’s revenue is generated by Product Recommendations.</a:t>
            </a:r>
            <a:endParaRPr lang="en-US" sz="2000" dirty="0" err="1">
              <a:solidFill>
                <a:srgbClr val="002060"/>
              </a:solidFill>
              <a:latin typeface="Times New Roman" pitchFamily="18" charset="0"/>
              <a:ea typeface="Patrick Hand SC"/>
              <a:cs typeface="Times New Roman" pitchFamily="18" charset="0"/>
              <a:sym typeface="Patrick Hand SC"/>
            </a:endParaRPr>
          </a:p>
          <a:p>
            <a:endParaRPr lang="en-US" dirty="0"/>
          </a:p>
        </p:txBody>
      </p:sp>
      <p:pic>
        <p:nvPicPr>
          <p:cNvPr id="4098" name="Picture 2" descr="recomend-applications-of-machine-learning"/>
          <p:cNvPicPr>
            <a:picLocks noChangeAspect="1" noChangeArrowheads="1"/>
          </p:cNvPicPr>
          <p:nvPr/>
        </p:nvPicPr>
        <p:blipFill>
          <a:blip r:embed="rId3"/>
          <a:srcRect/>
          <a:stretch>
            <a:fillRect/>
          </a:stretch>
        </p:blipFill>
        <p:spPr bwMode="auto">
          <a:xfrm>
            <a:off x="3029918" y="3167758"/>
            <a:ext cx="2859438" cy="1451382"/>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0307" y="648071"/>
            <a:ext cx="5887500" cy="445500"/>
          </a:xfrm>
        </p:spPr>
        <p:txBody>
          <a:bodyPr/>
          <a:lstStyle/>
          <a:p>
            <a:r>
              <a:rPr lang="en-US" b="1" dirty="0">
                <a:solidFill>
                  <a:srgbClr val="002060"/>
                </a:solidFill>
                <a:latin typeface="Times New Roman" pitchFamily="18" charset="0"/>
                <a:cs typeface="Times New Roman" pitchFamily="18" charset="0"/>
              </a:rPr>
              <a:t>Machine Learning Applications</a:t>
            </a:r>
          </a:p>
        </p:txBody>
      </p:sp>
      <p:pic>
        <p:nvPicPr>
          <p:cNvPr id="6"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sp>
        <p:nvSpPr>
          <p:cNvPr id="5" name="TextBox 4"/>
          <p:cNvSpPr txBox="1"/>
          <p:nvPr/>
        </p:nvSpPr>
        <p:spPr>
          <a:xfrm>
            <a:off x="1464590" y="1154627"/>
            <a:ext cx="6292312" cy="3408625"/>
          </a:xfrm>
          <a:prstGeom prst="rect">
            <a:avLst/>
          </a:prstGeom>
          <a:noFill/>
        </p:spPr>
        <p:txBody>
          <a:bodyPr wrap="square" rtlCol="0">
            <a:spAutoFit/>
          </a:bodyPr>
          <a:lstStyle/>
          <a:p>
            <a:pPr marL="457200" indent="-457200">
              <a:buFont typeface="+mj-lt"/>
              <a:buAutoNum type="arabicPeriod" startAt="5"/>
            </a:pPr>
            <a:r>
              <a:rPr lang="en-US" sz="2000" b="1" dirty="0">
                <a:solidFill>
                  <a:srgbClr val="002060"/>
                </a:solidFill>
                <a:latin typeface="Times New Roman" pitchFamily="18" charset="0"/>
                <a:ea typeface="Patrick Hand SC"/>
                <a:cs typeface="Times New Roman" pitchFamily="18" charset="0"/>
                <a:sym typeface="Patrick Hand SC"/>
              </a:rPr>
              <a:t>Virtual Personal Assistants </a:t>
            </a:r>
            <a:r>
              <a:rPr lang="en-US" sz="2000" dirty="0">
                <a:solidFill>
                  <a:srgbClr val="002060"/>
                </a:solidFill>
                <a:latin typeface="Times New Roman" pitchFamily="18" charset="0"/>
                <a:ea typeface="Patrick Hand SC"/>
                <a:cs typeface="Times New Roman" pitchFamily="18" charset="0"/>
                <a:sym typeface="Patrick Hand SC"/>
              </a:rPr>
              <a:t>– </a:t>
            </a:r>
            <a:r>
              <a:rPr lang="en-US" sz="1800" dirty="0">
                <a:solidFill>
                  <a:srgbClr val="002060"/>
                </a:solidFill>
                <a:latin typeface="Times New Roman" pitchFamily="18" charset="0"/>
                <a:ea typeface="Patrick Hand SC"/>
                <a:cs typeface="Times New Roman" pitchFamily="18" charset="0"/>
                <a:sym typeface="Patrick Hand SC"/>
              </a:rPr>
              <a:t>(Speech Recognition, Speech to Text Conversion, Natural Language Processing, Text to Speech Conversion)</a:t>
            </a:r>
          </a:p>
          <a:p>
            <a:pPr marL="457200" indent="-457200">
              <a:buFont typeface="+mj-lt"/>
              <a:buAutoNum type="arabicPeriod" startAt="5"/>
            </a:pPr>
            <a:endParaRPr lang="en-US" sz="800" dirty="0">
              <a:solidFill>
                <a:srgbClr val="002060"/>
              </a:solidFill>
              <a:latin typeface="Times New Roman" pitchFamily="18" charset="0"/>
              <a:ea typeface="Patrick Hand SC"/>
              <a:cs typeface="Times New Roman" pitchFamily="18" charset="0"/>
              <a:sym typeface="Patrick Hand SC"/>
            </a:endParaRPr>
          </a:p>
          <a:p>
            <a:pPr marL="457200" indent="-457200">
              <a:buFont typeface="+mj-lt"/>
              <a:buAutoNum type="arabicPeriod" startAt="5"/>
            </a:pPr>
            <a:endParaRPr lang="en-US" sz="1800" dirty="0">
              <a:solidFill>
                <a:srgbClr val="002060"/>
              </a:solidFill>
              <a:latin typeface="Times New Roman" pitchFamily="18" charset="0"/>
              <a:ea typeface="Patrick Hand SC"/>
              <a:cs typeface="Times New Roman" pitchFamily="18" charset="0"/>
              <a:sym typeface="Patrick Hand SC"/>
            </a:endParaRPr>
          </a:p>
          <a:p>
            <a:pPr marL="457200" indent="-457200">
              <a:buFont typeface="+mj-lt"/>
              <a:buAutoNum type="arabicPeriod" startAt="5"/>
            </a:pPr>
            <a:endParaRPr lang="en-US" sz="2000" dirty="0">
              <a:solidFill>
                <a:srgbClr val="002060"/>
              </a:solidFill>
              <a:latin typeface="Times New Roman" pitchFamily="18" charset="0"/>
              <a:ea typeface="Patrick Hand SC"/>
              <a:cs typeface="Times New Roman" pitchFamily="18" charset="0"/>
              <a:sym typeface="Patrick Hand SC"/>
            </a:endParaRPr>
          </a:p>
          <a:p>
            <a:pPr marL="342900" indent="-342900">
              <a:lnSpc>
                <a:spcPts val="2700"/>
              </a:lnSpc>
              <a:buFont typeface="+mj-lt"/>
              <a:buAutoNum type="arabicPeriod" startAt="5"/>
            </a:pPr>
            <a:r>
              <a:rPr lang="en-US" sz="2000" dirty="0">
                <a:solidFill>
                  <a:srgbClr val="002060"/>
                </a:solidFill>
                <a:latin typeface="Times New Roman" pitchFamily="18" charset="0"/>
                <a:ea typeface="Patrick Hand SC"/>
                <a:cs typeface="Times New Roman" pitchFamily="18" charset="0"/>
                <a:sym typeface="Patrick Hand SC"/>
              </a:rPr>
              <a:t>Self Driving Cars - Tesla</a:t>
            </a:r>
          </a:p>
          <a:p>
            <a:pPr marL="342900" indent="-342900">
              <a:lnSpc>
                <a:spcPts val="2700"/>
              </a:lnSpc>
              <a:buFont typeface="+mj-lt"/>
              <a:buAutoNum type="arabicPeriod" startAt="5"/>
            </a:pPr>
            <a:r>
              <a:rPr lang="en-US" sz="2000" dirty="0">
                <a:solidFill>
                  <a:srgbClr val="002060"/>
                </a:solidFill>
                <a:latin typeface="Times New Roman" pitchFamily="18" charset="0"/>
                <a:ea typeface="Patrick Hand SC"/>
                <a:cs typeface="Times New Roman" pitchFamily="18" charset="0"/>
                <a:sym typeface="Patrick Hand SC"/>
              </a:rPr>
              <a:t>Dynamic Pricing</a:t>
            </a:r>
          </a:p>
          <a:p>
            <a:pPr marL="342900" indent="-342900">
              <a:lnSpc>
                <a:spcPts val="2700"/>
              </a:lnSpc>
              <a:buFont typeface="+mj-lt"/>
              <a:buAutoNum type="arabicPeriod" startAt="5"/>
            </a:pPr>
            <a:r>
              <a:rPr lang="en-US" sz="2000" dirty="0">
                <a:solidFill>
                  <a:srgbClr val="002060"/>
                </a:solidFill>
                <a:latin typeface="Times New Roman" pitchFamily="18" charset="0"/>
                <a:ea typeface="Patrick Hand SC"/>
                <a:cs typeface="Times New Roman" pitchFamily="18" charset="0"/>
                <a:sym typeface="Patrick Hand SC"/>
              </a:rPr>
              <a:t>Google Translate</a:t>
            </a:r>
          </a:p>
          <a:p>
            <a:pPr marL="342900" indent="-342900">
              <a:lnSpc>
                <a:spcPts val="2700"/>
              </a:lnSpc>
              <a:buFont typeface="+mj-lt"/>
              <a:buAutoNum type="arabicPeriod" startAt="5"/>
            </a:pPr>
            <a:r>
              <a:rPr lang="en-US" sz="2000" dirty="0">
                <a:solidFill>
                  <a:srgbClr val="002060"/>
                </a:solidFill>
                <a:latin typeface="Times New Roman" pitchFamily="18" charset="0"/>
                <a:ea typeface="Patrick Hand SC"/>
                <a:cs typeface="Times New Roman" pitchFamily="18" charset="0"/>
                <a:sym typeface="Patrick Hand SC"/>
              </a:rPr>
              <a:t>Online Video Streaming</a:t>
            </a:r>
          </a:p>
          <a:p>
            <a:pPr marL="342900" indent="-342900">
              <a:lnSpc>
                <a:spcPts val="2700"/>
              </a:lnSpc>
              <a:buFont typeface="+mj-lt"/>
              <a:buAutoNum type="arabicPeriod" startAt="5"/>
            </a:pPr>
            <a:r>
              <a:rPr lang="en-US" sz="2000" dirty="0">
                <a:solidFill>
                  <a:srgbClr val="002060"/>
                </a:solidFill>
                <a:latin typeface="Times New Roman" pitchFamily="18" charset="0"/>
                <a:ea typeface="Patrick Hand SC"/>
                <a:cs typeface="Times New Roman" pitchFamily="18" charset="0"/>
                <a:sym typeface="Patrick Hand SC"/>
              </a:rPr>
              <a:t>Fraud Detection</a:t>
            </a:r>
            <a:endParaRPr lang="en-US" dirty="0"/>
          </a:p>
        </p:txBody>
      </p:sp>
      <p:pic>
        <p:nvPicPr>
          <p:cNvPr id="1026" name="Picture 2" descr="virtual-assistants-applications-of-machine-learning"/>
          <p:cNvPicPr>
            <a:picLocks noChangeAspect="1" noChangeArrowheads="1"/>
          </p:cNvPicPr>
          <p:nvPr/>
        </p:nvPicPr>
        <p:blipFill>
          <a:blip r:embed="rId3"/>
          <a:srcRect/>
          <a:stretch>
            <a:fillRect/>
          </a:stretch>
        </p:blipFill>
        <p:spPr bwMode="auto">
          <a:xfrm>
            <a:off x="4761340" y="1866632"/>
            <a:ext cx="2376219" cy="814575"/>
          </a:xfrm>
          <a:prstGeom prst="rect">
            <a:avLst/>
          </a:prstGeo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6292" y="717810"/>
            <a:ext cx="5168684" cy="445500"/>
          </a:xfrm>
        </p:spPr>
        <p:txBody>
          <a:bodyPr/>
          <a:lstStyle/>
          <a:p>
            <a:r>
              <a:rPr lang="en-US" b="1">
                <a:latin typeface="Times New Roman" pitchFamily="18" charset="0"/>
                <a:cs typeface="Times New Roman" pitchFamily="18" charset="0"/>
              </a:rPr>
              <a:t>Detailed Machine Learning Process</a:t>
            </a:r>
            <a:endParaRPr lang="en-US" b="1" dirty="0">
              <a:latin typeface="Times New Roman" pitchFamily="18" charset="0"/>
              <a:cs typeface="Times New Roman" pitchFamily="18" charset="0"/>
            </a:endParaRPr>
          </a:p>
        </p:txBody>
      </p:sp>
      <p:pic>
        <p:nvPicPr>
          <p:cNvPr id="4"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grpSp>
        <p:nvGrpSpPr>
          <p:cNvPr id="6" name="Group 23"/>
          <p:cNvGrpSpPr>
            <a:grpSpLocks/>
          </p:cNvGrpSpPr>
          <p:nvPr/>
        </p:nvGrpSpPr>
        <p:grpSpPr bwMode="auto">
          <a:xfrm>
            <a:off x="2045776" y="1394847"/>
            <a:ext cx="4891168" cy="2927162"/>
            <a:chOff x="1214413" y="1357298"/>
            <a:chExt cx="6572297" cy="3847929"/>
          </a:xfrm>
        </p:grpSpPr>
        <p:sp>
          <p:nvSpPr>
            <p:cNvPr id="7" name="Right Arrow 6"/>
            <p:cNvSpPr/>
            <p:nvPr/>
          </p:nvSpPr>
          <p:spPr>
            <a:xfrm>
              <a:off x="5071968" y="2071641"/>
              <a:ext cx="761875" cy="380983"/>
            </a:xfrm>
            <a:prstGeom prst="rightArrow">
              <a:avLst/>
            </a:prstGeom>
            <a:solidFill>
              <a:srgbClr val="8064A2"/>
            </a:solidFill>
            <a:ln w="25400" cap="flat" cmpd="sng" algn="ctr">
              <a:solidFill>
                <a:srgbClr val="8064A2">
                  <a:shade val="50000"/>
                </a:srgbClr>
              </a:solidFill>
              <a:prstDash val="solid"/>
            </a:ln>
            <a:effectLst/>
          </p:spPr>
          <p:txBody>
            <a:bodyPr anchor="ctr"/>
            <a:lstStyle/>
            <a:p>
              <a:pPr algn="ctr" fontAlgn="auto">
                <a:spcBef>
                  <a:spcPts val="0"/>
                </a:spcBef>
                <a:spcAft>
                  <a:spcPts val="0"/>
                </a:spcAft>
                <a:defRPr/>
              </a:pPr>
              <a:endParaRPr lang="en-US" sz="1800" kern="0">
                <a:solidFill>
                  <a:sysClr val="window" lastClr="FFFFFF"/>
                </a:solidFill>
                <a:latin typeface="Calibri"/>
              </a:endParaRPr>
            </a:p>
          </p:txBody>
        </p:sp>
        <p:sp>
          <p:nvSpPr>
            <p:cNvPr id="8" name="Rectangle 7"/>
            <p:cNvSpPr/>
            <p:nvPr/>
          </p:nvSpPr>
          <p:spPr>
            <a:xfrm>
              <a:off x="3071802" y="1785926"/>
              <a:ext cx="1857388" cy="1000132"/>
            </a:xfrm>
            <a:prstGeom prst="rect">
              <a:avLst/>
            </a:prstGeom>
            <a:solidFill>
              <a:srgbClr val="8064A2"/>
            </a:solidFill>
            <a:ln w="25400" cap="flat" cmpd="sng" algn="ctr">
              <a:noFill/>
              <a:prstDash val="soli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lstStyle/>
            <a:p>
              <a:pPr algn="ctr" fontAlgn="auto">
                <a:spcBef>
                  <a:spcPts val="0"/>
                </a:spcBef>
                <a:spcAft>
                  <a:spcPts val="0"/>
                </a:spcAft>
                <a:defRPr/>
              </a:pPr>
              <a:r>
                <a:rPr lang="en-US" sz="1600" b="1" kern="0" dirty="0">
                  <a:solidFill>
                    <a:sysClr val="window" lastClr="FFFFFF"/>
                  </a:solidFill>
                  <a:latin typeface="Times New Roman" pitchFamily="18" charset="0"/>
                  <a:cs typeface="Times New Roman" pitchFamily="18" charset="0"/>
                </a:rPr>
                <a:t>Preparing to Model</a:t>
              </a:r>
            </a:p>
          </p:txBody>
        </p:sp>
        <p:sp>
          <p:nvSpPr>
            <p:cNvPr id="9" name="Right Arrow 8"/>
            <p:cNvSpPr/>
            <p:nvPr/>
          </p:nvSpPr>
          <p:spPr>
            <a:xfrm rot="5400000">
              <a:off x="6453384" y="3047932"/>
              <a:ext cx="761966" cy="380937"/>
            </a:xfrm>
            <a:prstGeom prst="rightArrow">
              <a:avLst/>
            </a:prstGeom>
            <a:solidFill>
              <a:srgbClr val="8064A2"/>
            </a:solidFill>
            <a:ln w="25400" cap="flat" cmpd="sng" algn="ctr">
              <a:solidFill>
                <a:srgbClr val="8064A2">
                  <a:shade val="50000"/>
                </a:srgbClr>
              </a:solidFill>
              <a:prstDash val="solid"/>
            </a:ln>
            <a:effectLst/>
          </p:spPr>
          <p:txBody>
            <a:bodyPr anchor="ctr"/>
            <a:lstStyle/>
            <a:p>
              <a:pPr algn="ctr" fontAlgn="auto">
                <a:spcBef>
                  <a:spcPts val="0"/>
                </a:spcBef>
                <a:spcAft>
                  <a:spcPts val="0"/>
                </a:spcAft>
                <a:defRPr/>
              </a:pPr>
              <a:endParaRPr lang="en-US" sz="1800" kern="0">
                <a:solidFill>
                  <a:sysClr val="window" lastClr="FFFFFF"/>
                </a:solidFill>
                <a:latin typeface="Calibri"/>
              </a:endParaRPr>
            </a:p>
          </p:txBody>
        </p:sp>
        <p:sp>
          <p:nvSpPr>
            <p:cNvPr id="10" name="Flowchart: Direct Access Storage 9"/>
            <p:cNvSpPr/>
            <p:nvPr/>
          </p:nvSpPr>
          <p:spPr>
            <a:xfrm rot="16200000">
              <a:off x="1071724" y="1785724"/>
              <a:ext cx="1214383" cy="929005"/>
            </a:xfrm>
            <a:prstGeom prst="flowChartMagneticDrum">
              <a:avLst/>
            </a:prstGeom>
            <a:solidFill>
              <a:srgbClr val="8064A2">
                <a:lumMod val="75000"/>
              </a:srgbClr>
            </a:solidFill>
            <a:ln w="25400" cap="flat" cmpd="sng" algn="ctr">
              <a:solidFill>
                <a:sysClr val="window" lastClr="FFFFFF"/>
              </a:solidFill>
              <a:prstDash val="solid"/>
            </a:ln>
            <a:effectLst/>
          </p:spPr>
          <p:txBody>
            <a:bodyPr vert="vert" anchor="ctr"/>
            <a:lstStyle/>
            <a:p>
              <a:pPr algn="ctr" fontAlgn="auto">
                <a:spcBef>
                  <a:spcPts val="0"/>
                </a:spcBef>
                <a:spcAft>
                  <a:spcPts val="0"/>
                </a:spcAft>
                <a:defRPr/>
              </a:pPr>
              <a:r>
                <a:rPr lang="en-IN" sz="1600" b="1" kern="0" dirty="0">
                  <a:solidFill>
                    <a:sysClr val="window" lastClr="FFFFFF"/>
                  </a:solidFill>
                  <a:latin typeface="Times New Roman" pitchFamily="18" charset="0"/>
                  <a:cs typeface="Times New Roman" pitchFamily="18" charset="0"/>
                </a:rPr>
                <a:t>Input </a:t>
              </a:r>
            </a:p>
            <a:p>
              <a:pPr algn="ctr" fontAlgn="auto">
                <a:spcBef>
                  <a:spcPts val="0"/>
                </a:spcBef>
                <a:spcAft>
                  <a:spcPts val="0"/>
                </a:spcAft>
                <a:defRPr/>
              </a:pPr>
              <a:r>
                <a:rPr lang="en-IN" sz="1600" b="1" kern="0" dirty="0">
                  <a:solidFill>
                    <a:sysClr val="window" lastClr="FFFFFF"/>
                  </a:solidFill>
                  <a:latin typeface="Times New Roman" pitchFamily="18" charset="0"/>
                  <a:cs typeface="Times New Roman" pitchFamily="18" charset="0"/>
                </a:rPr>
                <a:t>Data</a:t>
              </a:r>
            </a:p>
          </p:txBody>
        </p:sp>
        <p:sp>
          <p:nvSpPr>
            <p:cNvPr id="11" name="Flowchart: Direct Access Storage 10"/>
            <p:cNvSpPr/>
            <p:nvPr/>
          </p:nvSpPr>
          <p:spPr>
            <a:xfrm rot="16200000">
              <a:off x="5115994" y="2613890"/>
              <a:ext cx="714344" cy="874658"/>
            </a:xfrm>
            <a:prstGeom prst="flowChartMagneticDrum">
              <a:avLst/>
            </a:prstGeom>
            <a:solidFill>
              <a:srgbClr val="8064A2">
                <a:lumMod val="75000"/>
              </a:srgbClr>
            </a:solidFill>
            <a:ln w="25400" cap="flat" cmpd="sng" algn="ctr">
              <a:solidFill>
                <a:sysClr val="window" lastClr="FFFFFF"/>
              </a:solidFill>
              <a:prstDash val="solid"/>
            </a:ln>
            <a:effectLst/>
          </p:spPr>
          <p:txBody>
            <a:bodyPr vert="vert" anchor="ctr"/>
            <a:lstStyle/>
            <a:p>
              <a:pPr algn="ctr" fontAlgn="auto">
                <a:spcBef>
                  <a:spcPts val="0"/>
                </a:spcBef>
                <a:spcAft>
                  <a:spcPts val="0"/>
                </a:spcAft>
                <a:defRPr/>
              </a:pPr>
              <a:r>
                <a:rPr lang="en-IN" sz="1200" b="1" kern="0" dirty="0">
                  <a:solidFill>
                    <a:sysClr val="window" lastClr="FFFFFF"/>
                  </a:solidFill>
                  <a:latin typeface="Times New Roman" pitchFamily="18" charset="0"/>
                  <a:cs typeface="Times New Roman" pitchFamily="18" charset="0"/>
                </a:rPr>
                <a:t>Refined</a:t>
              </a:r>
            </a:p>
            <a:p>
              <a:pPr algn="ctr" fontAlgn="auto">
                <a:spcBef>
                  <a:spcPts val="0"/>
                </a:spcBef>
                <a:spcAft>
                  <a:spcPts val="0"/>
                </a:spcAft>
                <a:defRPr/>
              </a:pPr>
              <a:r>
                <a:rPr lang="en-IN" sz="1200" b="1" kern="0" dirty="0">
                  <a:solidFill>
                    <a:sysClr val="window" lastClr="FFFFFF"/>
                  </a:solidFill>
                  <a:latin typeface="Times New Roman" pitchFamily="18" charset="0"/>
                  <a:cs typeface="Times New Roman" pitchFamily="18" charset="0"/>
                </a:rPr>
                <a:t>Data</a:t>
              </a:r>
            </a:p>
          </p:txBody>
        </p:sp>
        <p:sp>
          <p:nvSpPr>
            <p:cNvPr id="12" name="Rectangle 11"/>
            <p:cNvSpPr/>
            <p:nvPr/>
          </p:nvSpPr>
          <p:spPr>
            <a:xfrm>
              <a:off x="5929322" y="1785926"/>
              <a:ext cx="1857388" cy="1000132"/>
            </a:xfrm>
            <a:prstGeom prst="rect">
              <a:avLst/>
            </a:prstGeom>
            <a:solidFill>
              <a:srgbClr val="8064A2"/>
            </a:solidFill>
            <a:ln w="25400" cap="flat" cmpd="sng" algn="ctr">
              <a:noFill/>
              <a:prstDash val="soli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lstStyle/>
            <a:p>
              <a:pPr algn="ctr" fontAlgn="auto">
                <a:spcBef>
                  <a:spcPts val="0"/>
                </a:spcBef>
                <a:spcAft>
                  <a:spcPts val="0"/>
                </a:spcAft>
                <a:defRPr/>
              </a:pPr>
              <a:r>
                <a:rPr lang="en-US" sz="1800" b="1" kern="0" dirty="0">
                  <a:solidFill>
                    <a:sysClr val="window" lastClr="FFFFFF"/>
                  </a:solidFill>
                  <a:latin typeface="Times New Roman" pitchFamily="18" charset="0"/>
                  <a:cs typeface="Times New Roman" pitchFamily="18" charset="0"/>
                </a:rPr>
                <a:t>Learning</a:t>
              </a:r>
            </a:p>
          </p:txBody>
        </p:sp>
        <p:sp>
          <p:nvSpPr>
            <p:cNvPr id="13" name="Rectangle 12"/>
            <p:cNvSpPr/>
            <p:nvPr/>
          </p:nvSpPr>
          <p:spPr>
            <a:xfrm>
              <a:off x="5929322" y="3714752"/>
              <a:ext cx="1857388" cy="1000132"/>
            </a:xfrm>
            <a:prstGeom prst="rect">
              <a:avLst/>
            </a:prstGeom>
            <a:solidFill>
              <a:srgbClr val="8064A2"/>
            </a:solidFill>
            <a:ln w="25400" cap="flat" cmpd="sng" algn="ctr">
              <a:noFill/>
              <a:prstDash val="soli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lstStyle/>
            <a:p>
              <a:pPr algn="ctr" fontAlgn="auto">
                <a:spcBef>
                  <a:spcPts val="0"/>
                </a:spcBef>
                <a:spcAft>
                  <a:spcPts val="0"/>
                </a:spcAft>
                <a:defRPr/>
              </a:pPr>
              <a:r>
                <a:rPr lang="en-US" sz="1600" b="1" kern="0" dirty="0">
                  <a:solidFill>
                    <a:sysClr val="window" lastClr="FFFFFF"/>
                  </a:solidFill>
                  <a:latin typeface="Times New Roman" pitchFamily="18" charset="0"/>
                  <a:cs typeface="Times New Roman" pitchFamily="18" charset="0"/>
                </a:rPr>
                <a:t>Performance Evaluation</a:t>
              </a:r>
            </a:p>
          </p:txBody>
        </p:sp>
        <p:sp>
          <p:nvSpPr>
            <p:cNvPr id="14" name="Right Arrow 13"/>
            <p:cNvSpPr/>
            <p:nvPr/>
          </p:nvSpPr>
          <p:spPr>
            <a:xfrm>
              <a:off x="2214185" y="2071641"/>
              <a:ext cx="761875" cy="380983"/>
            </a:xfrm>
            <a:prstGeom prst="rightArrow">
              <a:avLst/>
            </a:prstGeom>
            <a:solidFill>
              <a:srgbClr val="8064A2"/>
            </a:solidFill>
            <a:ln w="25400" cap="flat" cmpd="sng" algn="ctr">
              <a:solidFill>
                <a:srgbClr val="8064A2">
                  <a:shade val="50000"/>
                </a:srgbClr>
              </a:solidFill>
              <a:prstDash val="solid"/>
            </a:ln>
            <a:effectLst/>
          </p:spPr>
          <p:txBody>
            <a:bodyPr anchor="ctr"/>
            <a:lstStyle/>
            <a:p>
              <a:pPr algn="ctr" fontAlgn="auto">
                <a:spcBef>
                  <a:spcPts val="0"/>
                </a:spcBef>
                <a:spcAft>
                  <a:spcPts val="0"/>
                </a:spcAft>
                <a:defRPr/>
              </a:pPr>
              <a:endParaRPr lang="en-US" sz="1800" kern="0">
                <a:solidFill>
                  <a:sysClr val="window" lastClr="FFFFFF"/>
                </a:solidFill>
                <a:latin typeface="Calibri"/>
              </a:endParaRPr>
            </a:p>
          </p:txBody>
        </p:sp>
        <p:sp>
          <p:nvSpPr>
            <p:cNvPr id="15" name="Rectangle 14"/>
            <p:cNvSpPr/>
            <p:nvPr/>
          </p:nvSpPr>
          <p:spPr>
            <a:xfrm>
              <a:off x="3143240" y="3714752"/>
              <a:ext cx="1857387" cy="1000131"/>
            </a:xfrm>
            <a:prstGeom prst="rect">
              <a:avLst/>
            </a:prstGeom>
            <a:solidFill>
              <a:srgbClr val="8064A2"/>
            </a:solidFill>
            <a:ln w="25400" cap="flat" cmpd="sng" algn="ctr">
              <a:noFill/>
              <a:prstDash val="soli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lstStyle/>
            <a:p>
              <a:pPr algn="ctr" fontAlgn="auto">
                <a:spcBef>
                  <a:spcPts val="0"/>
                </a:spcBef>
                <a:spcAft>
                  <a:spcPts val="0"/>
                </a:spcAft>
                <a:defRPr/>
              </a:pPr>
              <a:r>
                <a:rPr lang="en-US" sz="1600" b="1" kern="0" dirty="0">
                  <a:solidFill>
                    <a:sysClr val="window" lastClr="FFFFFF"/>
                  </a:solidFill>
                  <a:latin typeface="Times New Roman" pitchFamily="18" charset="0"/>
                  <a:cs typeface="Times New Roman" pitchFamily="18" charset="0"/>
                </a:rPr>
                <a:t>Performance Improvement</a:t>
              </a:r>
            </a:p>
          </p:txBody>
        </p:sp>
        <p:sp>
          <p:nvSpPr>
            <p:cNvPr id="16" name="Right Arrow 15"/>
            <p:cNvSpPr/>
            <p:nvPr/>
          </p:nvSpPr>
          <p:spPr>
            <a:xfrm rot="10800000">
              <a:off x="5071968" y="4000368"/>
              <a:ext cx="761875" cy="380983"/>
            </a:xfrm>
            <a:prstGeom prst="rightArrow">
              <a:avLst/>
            </a:prstGeom>
            <a:solidFill>
              <a:srgbClr val="8064A2"/>
            </a:solidFill>
            <a:ln w="25400" cap="flat" cmpd="sng" algn="ctr">
              <a:solidFill>
                <a:srgbClr val="8064A2">
                  <a:shade val="50000"/>
                </a:srgbClr>
              </a:solidFill>
              <a:prstDash val="solid"/>
            </a:ln>
            <a:effectLst/>
          </p:spPr>
          <p:txBody>
            <a:bodyPr anchor="ctr"/>
            <a:lstStyle/>
            <a:p>
              <a:pPr algn="ctr" fontAlgn="auto">
                <a:spcBef>
                  <a:spcPts val="0"/>
                </a:spcBef>
                <a:spcAft>
                  <a:spcPts val="0"/>
                </a:spcAft>
                <a:defRPr/>
              </a:pPr>
              <a:endParaRPr lang="en-US" sz="1800" kern="0">
                <a:solidFill>
                  <a:sysClr val="window" lastClr="FFFFFF"/>
                </a:solidFill>
                <a:latin typeface="Calibri"/>
              </a:endParaRPr>
            </a:p>
          </p:txBody>
        </p:sp>
        <p:sp>
          <p:nvSpPr>
            <p:cNvPr id="17" name="Rectangle 16"/>
            <p:cNvSpPr/>
            <p:nvPr/>
          </p:nvSpPr>
          <p:spPr>
            <a:xfrm>
              <a:off x="3715349" y="1428732"/>
              <a:ext cx="623352" cy="307961"/>
            </a:xfrm>
            <a:prstGeom prst="rect">
              <a:avLst/>
            </a:prstGeom>
          </p:spPr>
          <p:txBody>
            <a:bodyPr wrap="none">
              <a:spAutoFit/>
            </a:bodyPr>
            <a:lstStyle/>
            <a:p>
              <a:pPr fontAlgn="auto">
                <a:spcBef>
                  <a:spcPts val="0"/>
                </a:spcBef>
                <a:spcAft>
                  <a:spcPts val="0"/>
                </a:spcAft>
                <a:defRPr/>
              </a:pPr>
              <a:r>
                <a:rPr lang="en-IN" sz="1400" b="1" kern="0" dirty="0">
                  <a:solidFill>
                    <a:sysClr val="windowText" lastClr="000000"/>
                  </a:solidFill>
                </a:rPr>
                <a:t>Step 1</a:t>
              </a:r>
              <a:endParaRPr lang="en-IN" sz="1400" kern="0" dirty="0">
                <a:solidFill>
                  <a:sysClr val="windowText" lastClr="000000"/>
                </a:solidFill>
              </a:endParaRPr>
            </a:p>
          </p:txBody>
        </p:sp>
        <p:sp>
          <p:nvSpPr>
            <p:cNvPr id="18" name="Rectangle 17"/>
            <p:cNvSpPr/>
            <p:nvPr/>
          </p:nvSpPr>
          <p:spPr>
            <a:xfrm>
              <a:off x="6643899" y="1357298"/>
              <a:ext cx="623352" cy="307961"/>
            </a:xfrm>
            <a:prstGeom prst="rect">
              <a:avLst/>
            </a:prstGeom>
          </p:spPr>
          <p:txBody>
            <a:bodyPr wrap="none">
              <a:spAutoFit/>
            </a:bodyPr>
            <a:lstStyle/>
            <a:p>
              <a:pPr fontAlgn="auto">
                <a:spcBef>
                  <a:spcPts val="0"/>
                </a:spcBef>
                <a:spcAft>
                  <a:spcPts val="0"/>
                </a:spcAft>
                <a:defRPr/>
              </a:pPr>
              <a:r>
                <a:rPr lang="en-IN" sz="1400" b="1" kern="0" dirty="0">
                  <a:solidFill>
                    <a:sysClr val="windowText" lastClr="000000"/>
                  </a:solidFill>
                </a:rPr>
                <a:t>Step 2</a:t>
              </a:r>
              <a:endParaRPr lang="en-IN" sz="1400" kern="0" dirty="0">
                <a:solidFill>
                  <a:sysClr val="windowText" lastClr="000000"/>
                </a:solidFill>
              </a:endParaRPr>
            </a:p>
          </p:txBody>
        </p:sp>
        <p:sp>
          <p:nvSpPr>
            <p:cNvPr id="19" name="Rectangle 18"/>
            <p:cNvSpPr/>
            <p:nvPr/>
          </p:nvSpPr>
          <p:spPr>
            <a:xfrm>
              <a:off x="6714665" y="4857579"/>
              <a:ext cx="624858" cy="307961"/>
            </a:xfrm>
            <a:prstGeom prst="rect">
              <a:avLst/>
            </a:prstGeom>
          </p:spPr>
          <p:txBody>
            <a:bodyPr wrap="none">
              <a:spAutoFit/>
            </a:bodyPr>
            <a:lstStyle/>
            <a:p>
              <a:pPr fontAlgn="auto">
                <a:spcBef>
                  <a:spcPts val="0"/>
                </a:spcBef>
                <a:spcAft>
                  <a:spcPts val="0"/>
                </a:spcAft>
                <a:defRPr/>
              </a:pPr>
              <a:r>
                <a:rPr lang="en-IN" sz="1400" b="1" kern="0" dirty="0">
                  <a:solidFill>
                    <a:sysClr val="windowText" lastClr="000000"/>
                  </a:solidFill>
                </a:rPr>
                <a:t>Step 3</a:t>
              </a:r>
              <a:endParaRPr lang="en-IN" sz="1400" kern="0" dirty="0">
                <a:solidFill>
                  <a:sysClr val="windowText" lastClr="000000"/>
                </a:solidFill>
              </a:endParaRPr>
            </a:p>
          </p:txBody>
        </p:sp>
        <p:sp>
          <p:nvSpPr>
            <p:cNvPr id="20" name="Rectangle 19"/>
            <p:cNvSpPr/>
            <p:nvPr/>
          </p:nvSpPr>
          <p:spPr>
            <a:xfrm>
              <a:off x="3856883" y="4897266"/>
              <a:ext cx="624858" cy="307961"/>
            </a:xfrm>
            <a:prstGeom prst="rect">
              <a:avLst/>
            </a:prstGeom>
          </p:spPr>
          <p:txBody>
            <a:bodyPr wrap="none">
              <a:spAutoFit/>
            </a:bodyPr>
            <a:lstStyle/>
            <a:p>
              <a:pPr fontAlgn="auto">
                <a:spcBef>
                  <a:spcPts val="0"/>
                </a:spcBef>
                <a:spcAft>
                  <a:spcPts val="0"/>
                </a:spcAft>
                <a:defRPr/>
              </a:pPr>
              <a:r>
                <a:rPr lang="en-IN" sz="1400" b="1" kern="0" dirty="0">
                  <a:solidFill>
                    <a:sysClr val="windowText" lastClr="000000"/>
                  </a:solidFill>
                </a:rPr>
                <a:t>Step 4</a:t>
              </a:r>
              <a:endParaRPr lang="en-IN" sz="1400" kern="0" dirty="0">
                <a:solidFill>
                  <a:sysClr val="windowText" lastClr="000000"/>
                </a:solidFil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0783" y="655817"/>
            <a:ext cx="5887500" cy="445500"/>
          </a:xfrm>
        </p:spPr>
        <p:txBody>
          <a:bodyPr/>
          <a:lstStyle/>
          <a:p>
            <a:r>
              <a:rPr lang="en-US" b="1" dirty="0">
                <a:solidFill>
                  <a:srgbClr val="002060"/>
                </a:solidFill>
                <a:latin typeface="Times New Roman" pitchFamily="18" charset="0"/>
                <a:cs typeface="Times New Roman" pitchFamily="18" charset="0"/>
              </a:rPr>
              <a:t>Machine Learning Steps</a:t>
            </a:r>
          </a:p>
        </p:txBody>
      </p:sp>
      <p:sp>
        <p:nvSpPr>
          <p:cNvPr id="3" name="Text Placeholder 2"/>
          <p:cNvSpPr>
            <a:spLocks noGrp="1"/>
          </p:cNvSpPr>
          <p:nvPr>
            <p:ph type="body" idx="1"/>
          </p:nvPr>
        </p:nvSpPr>
        <p:spPr>
          <a:xfrm>
            <a:off x="1464590" y="1263112"/>
            <a:ext cx="6051185" cy="3301139"/>
          </a:xfrm>
          <a:ln>
            <a:solidFill>
              <a:schemeClr val="accent1">
                <a:shade val="95000"/>
                <a:satMod val="105000"/>
              </a:schemeClr>
            </a:solidFill>
          </a:ln>
        </p:spPr>
        <p:txBody>
          <a:bodyPr/>
          <a:lstStyle/>
          <a:p>
            <a:pPr marL="533400" indent="-457200">
              <a:lnSpc>
                <a:spcPts val="2800"/>
              </a:lnSpc>
              <a:buSzPct val="100000"/>
              <a:buAutoNum type="arabicPeriod"/>
            </a:pPr>
            <a:r>
              <a:rPr lang="en-US" sz="2000" dirty="0">
                <a:solidFill>
                  <a:srgbClr val="002060"/>
                </a:solidFill>
                <a:latin typeface="Times New Roman" pitchFamily="18" charset="0"/>
                <a:cs typeface="Times New Roman" pitchFamily="18" charset="0"/>
              </a:rPr>
              <a:t>Collecting Data</a:t>
            </a:r>
          </a:p>
          <a:p>
            <a:pPr marL="533400" indent="-457200">
              <a:lnSpc>
                <a:spcPts val="2800"/>
              </a:lnSpc>
              <a:buSzPct val="100000"/>
              <a:buFont typeface="Patrick Hand"/>
              <a:buAutoNum type="arabicPeriod"/>
            </a:pPr>
            <a:r>
              <a:rPr lang="en-US" sz="2000" dirty="0">
                <a:solidFill>
                  <a:srgbClr val="002060"/>
                </a:solidFill>
                <a:latin typeface="Times New Roman" pitchFamily="18" charset="0"/>
                <a:cs typeface="Times New Roman" pitchFamily="18" charset="0"/>
              </a:rPr>
              <a:t>Preparing the Data</a:t>
            </a:r>
          </a:p>
          <a:p>
            <a:pPr marL="533400" indent="-457200">
              <a:lnSpc>
                <a:spcPts val="2800"/>
              </a:lnSpc>
              <a:buSzPct val="100000"/>
              <a:buFont typeface="Patrick Hand"/>
              <a:buAutoNum type="arabicPeriod"/>
            </a:pPr>
            <a:r>
              <a:rPr lang="en-US" sz="2000" dirty="0">
                <a:solidFill>
                  <a:srgbClr val="002060"/>
                </a:solidFill>
                <a:latin typeface="Times New Roman" pitchFamily="18" charset="0"/>
                <a:cs typeface="Times New Roman" pitchFamily="18" charset="0"/>
              </a:rPr>
              <a:t>Choosing a Model</a:t>
            </a:r>
          </a:p>
          <a:p>
            <a:pPr marL="533400" indent="-457200">
              <a:lnSpc>
                <a:spcPts val="2800"/>
              </a:lnSpc>
              <a:buSzPct val="100000"/>
              <a:buFont typeface="Patrick Hand"/>
              <a:buAutoNum type="arabicPeriod"/>
            </a:pPr>
            <a:r>
              <a:rPr lang="en-US" sz="2000" dirty="0">
                <a:solidFill>
                  <a:srgbClr val="002060"/>
                </a:solidFill>
                <a:latin typeface="Times New Roman" pitchFamily="18" charset="0"/>
                <a:cs typeface="Times New Roman" pitchFamily="18" charset="0"/>
              </a:rPr>
              <a:t>Training the Model</a:t>
            </a:r>
          </a:p>
          <a:p>
            <a:pPr marL="533400" indent="-457200">
              <a:lnSpc>
                <a:spcPts val="2800"/>
              </a:lnSpc>
              <a:buSzPct val="100000"/>
              <a:buFont typeface="Patrick Hand"/>
              <a:buAutoNum type="arabicPeriod"/>
            </a:pPr>
            <a:r>
              <a:rPr lang="en-US" sz="2000" dirty="0">
                <a:solidFill>
                  <a:srgbClr val="002060"/>
                </a:solidFill>
                <a:latin typeface="Times New Roman" pitchFamily="18" charset="0"/>
                <a:cs typeface="Times New Roman" pitchFamily="18" charset="0"/>
              </a:rPr>
              <a:t>Evaluating the Model</a:t>
            </a:r>
          </a:p>
          <a:p>
            <a:pPr marL="533400" indent="-457200">
              <a:lnSpc>
                <a:spcPts val="2800"/>
              </a:lnSpc>
              <a:buSzPct val="100000"/>
              <a:buFont typeface="Patrick Hand"/>
              <a:buAutoNum type="arabicPeriod"/>
            </a:pPr>
            <a:r>
              <a:rPr lang="en-US" sz="2000" dirty="0">
                <a:solidFill>
                  <a:srgbClr val="002060"/>
                </a:solidFill>
                <a:latin typeface="Times New Roman" pitchFamily="18" charset="0"/>
                <a:cs typeface="Times New Roman" pitchFamily="18" charset="0"/>
              </a:rPr>
              <a:t>Parameter Tuning</a:t>
            </a:r>
          </a:p>
          <a:p>
            <a:pPr marL="533400" indent="-457200">
              <a:lnSpc>
                <a:spcPts val="2800"/>
              </a:lnSpc>
              <a:buSzPct val="100000"/>
              <a:buFont typeface="Patrick Hand"/>
              <a:buAutoNum type="arabicPeriod"/>
            </a:pPr>
            <a:r>
              <a:rPr lang="en-US" sz="2000" dirty="0">
                <a:solidFill>
                  <a:srgbClr val="002060"/>
                </a:solidFill>
                <a:latin typeface="Times New Roman" pitchFamily="18" charset="0"/>
                <a:cs typeface="Times New Roman" pitchFamily="18" charset="0"/>
              </a:rPr>
              <a:t>Making Predictions</a:t>
            </a:r>
          </a:p>
          <a:p>
            <a:pPr marL="533400" indent="-457200">
              <a:buAutoNum type="arabicPeriod"/>
            </a:pPr>
            <a:endParaRPr lang="en-US" dirty="0"/>
          </a:p>
          <a:p>
            <a:endParaRPr lang="en-US" dirty="0"/>
          </a:p>
        </p:txBody>
      </p:sp>
      <p:sp>
        <p:nvSpPr>
          <p:cNvPr id="39" name="Right Brace 38"/>
          <p:cNvSpPr/>
          <p:nvPr/>
        </p:nvSpPr>
        <p:spPr>
          <a:xfrm>
            <a:off x="4223288" y="1402597"/>
            <a:ext cx="356461" cy="619932"/>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p:cNvSpPr txBox="1"/>
          <p:nvPr/>
        </p:nvSpPr>
        <p:spPr>
          <a:xfrm>
            <a:off x="4703735" y="1534333"/>
            <a:ext cx="2286000" cy="369332"/>
          </a:xfrm>
          <a:prstGeom prst="rect">
            <a:avLst/>
          </a:prstGeom>
          <a:noFill/>
        </p:spPr>
        <p:txBody>
          <a:bodyPr wrap="square" rtlCol="0">
            <a:spAutoFit/>
          </a:bodyPr>
          <a:lstStyle/>
          <a:p>
            <a:r>
              <a:rPr lang="en-US" sz="1800" dirty="0">
                <a:latin typeface="Times New Roman" pitchFamily="18" charset="0"/>
                <a:cs typeface="Times New Roman" pitchFamily="18" charset="0"/>
              </a:rPr>
              <a:t>Preparing to Model</a:t>
            </a:r>
          </a:p>
        </p:txBody>
      </p:sp>
      <p:sp>
        <p:nvSpPr>
          <p:cNvPr id="41" name="Right Brace 40"/>
          <p:cNvSpPr/>
          <p:nvPr/>
        </p:nvSpPr>
        <p:spPr>
          <a:xfrm>
            <a:off x="4205208" y="2306665"/>
            <a:ext cx="356461" cy="619932"/>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p:cNvSpPr txBox="1"/>
          <p:nvPr/>
        </p:nvSpPr>
        <p:spPr>
          <a:xfrm>
            <a:off x="4786392" y="2446150"/>
            <a:ext cx="2286000" cy="369332"/>
          </a:xfrm>
          <a:prstGeom prst="rect">
            <a:avLst/>
          </a:prstGeom>
          <a:noFill/>
        </p:spPr>
        <p:txBody>
          <a:bodyPr wrap="square" rtlCol="0">
            <a:spAutoFit/>
          </a:bodyPr>
          <a:lstStyle/>
          <a:p>
            <a:r>
              <a:rPr lang="en-US" sz="1800" dirty="0">
                <a:latin typeface="Times New Roman" pitchFamily="18" charset="0"/>
                <a:cs typeface="Times New Roman" pitchFamily="18" charset="0"/>
              </a:rPr>
              <a:t>Learning</a:t>
            </a:r>
          </a:p>
        </p:txBody>
      </p:sp>
      <p:sp>
        <p:nvSpPr>
          <p:cNvPr id="43" name="TextBox 42"/>
          <p:cNvSpPr txBox="1"/>
          <p:nvPr/>
        </p:nvSpPr>
        <p:spPr>
          <a:xfrm>
            <a:off x="4791557" y="3109994"/>
            <a:ext cx="2570137" cy="369332"/>
          </a:xfrm>
          <a:prstGeom prst="rect">
            <a:avLst/>
          </a:prstGeom>
          <a:noFill/>
        </p:spPr>
        <p:txBody>
          <a:bodyPr wrap="square" rtlCol="0">
            <a:spAutoFit/>
          </a:bodyPr>
          <a:lstStyle/>
          <a:p>
            <a:r>
              <a:rPr lang="en-US" sz="1800" dirty="0">
                <a:latin typeface="Times New Roman" pitchFamily="18" charset="0"/>
                <a:cs typeface="Times New Roman" pitchFamily="18" charset="0"/>
              </a:rPr>
              <a:t>Performance Evaluation</a:t>
            </a:r>
          </a:p>
        </p:txBody>
      </p:sp>
      <p:cxnSp>
        <p:nvCxnSpPr>
          <p:cNvPr id="45" name="Straight Arrow Connector 44"/>
          <p:cNvCxnSpPr>
            <a:endCxn id="43" idx="1"/>
          </p:cNvCxnSpPr>
          <p:nvPr/>
        </p:nvCxnSpPr>
        <p:spPr>
          <a:xfrm flipV="1">
            <a:off x="4207790" y="3294660"/>
            <a:ext cx="583767" cy="6479"/>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49" name="Right Brace 48"/>
          <p:cNvSpPr/>
          <p:nvPr/>
        </p:nvSpPr>
        <p:spPr>
          <a:xfrm>
            <a:off x="4272368" y="3605940"/>
            <a:ext cx="356461" cy="619932"/>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p:cNvSpPr txBox="1"/>
          <p:nvPr/>
        </p:nvSpPr>
        <p:spPr>
          <a:xfrm>
            <a:off x="4703738" y="3828071"/>
            <a:ext cx="2797442" cy="369332"/>
          </a:xfrm>
          <a:prstGeom prst="rect">
            <a:avLst/>
          </a:prstGeom>
          <a:noFill/>
        </p:spPr>
        <p:txBody>
          <a:bodyPr wrap="square" rtlCol="0">
            <a:spAutoFit/>
          </a:bodyPr>
          <a:lstStyle/>
          <a:p>
            <a:r>
              <a:rPr lang="en-US" sz="1800" dirty="0">
                <a:latin typeface="Times New Roman" pitchFamily="18" charset="0"/>
                <a:cs typeface="Times New Roman" pitchFamily="18" charset="0"/>
              </a:rPr>
              <a:t>Performance  Improvement</a:t>
            </a:r>
          </a:p>
        </p:txBody>
      </p:sp>
      <p:pic>
        <p:nvPicPr>
          <p:cNvPr id="12"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7536" y="640323"/>
            <a:ext cx="5345962" cy="351569"/>
          </a:xfrm>
        </p:spPr>
        <p:txBody>
          <a:bodyPr/>
          <a:lstStyle/>
          <a:p>
            <a:r>
              <a:rPr lang="en-US" sz="2000" b="1" dirty="0">
                <a:solidFill>
                  <a:srgbClr val="002060"/>
                </a:solidFill>
                <a:latin typeface="Times New Roman" pitchFamily="18" charset="0"/>
                <a:cs typeface="Times New Roman" pitchFamily="18" charset="0"/>
              </a:rPr>
              <a:t>Machine Learning Activities</a:t>
            </a:r>
            <a:endParaRPr lang="en-US" sz="2000" dirty="0"/>
          </a:p>
        </p:txBody>
      </p:sp>
      <p:pic>
        <p:nvPicPr>
          <p:cNvPr id="51202" name="Picture 2"/>
          <p:cNvPicPr>
            <a:picLocks noChangeAspect="1" noChangeArrowheads="1"/>
          </p:cNvPicPr>
          <p:nvPr/>
        </p:nvPicPr>
        <p:blipFill>
          <a:blip r:embed="rId2"/>
          <a:srcRect/>
          <a:stretch>
            <a:fillRect/>
          </a:stretch>
        </p:blipFill>
        <p:spPr bwMode="auto">
          <a:xfrm>
            <a:off x="1511087" y="1049790"/>
            <a:ext cx="5494149" cy="3477651"/>
          </a:xfrm>
          <a:prstGeom prst="rect">
            <a:avLst/>
          </a:prstGeom>
          <a:noFill/>
          <a:ln w="9525">
            <a:noFill/>
            <a:miter lim="800000"/>
            <a:headEnd/>
            <a:tailEnd/>
          </a:ln>
          <a:effectLst/>
        </p:spPr>
      </p:pic>
      <p:sp>
        <p:nvSpPr>
          <p:cNvPr id="4" name="TextBox 3"/>
          <p:cNvSpPr txBox="1"/>
          <p:nvPr/>
        </p:nvSpPr>
        <p:spPr>
          <a:xfrm>
            <a:off x="5501904" y="4215540"/>
            <a:ext cx="1836550" cy="307777"/>
          </a:xfrm>
          <a:prstGeom prst="rect">
            <a:avLst/>
          </a:prstGeom>
          <a:noFill/>
        </p:spPr>
        <p:txBody>
          <a:bodyPr wrap="square" rtlCol="0">
            <a:spAutoFit/>
          </a:bodyPr>
          <a:lstStyle/>
          <a:p>
            <a:r>
              <a:rPr lang="en-US" b="1" dirty="0">
                <a:latin typeface="Times New Roman" pitchFamily="18" charset="0"/>
                <a:cs typeface="Times New Roman" pitchFamily="18" charset="0"/>
              </a:rPr>
              <a:t>Activities in ML</a:t>
            </a:r>
            <a:endParaRPr lang="en-US" sz="3200" b="1" dirty="0">
              <a:latin typeface="Times New Roman" pitchFamily="18" charset="0"/>
              <a:cs typeface="Times New Roman" pitchFamily="18" charset="0"/>
            </a:endParaRPr>
          </a:p>
        </p:txBody>
      </p:sp>
      <p:pic>
        <p:nvPicPr>
          <p:cNvPr id="5" name="Picture 1" descr="Description: Description: C:\Users\COE\Desktop\anurag university logo new.png"/>
          <p:cNvPicPr>
            <a:picLocks noChangeAspect="1" noChangeArrowheads="1"/>
          </p:cNvPicPr>
          <p:nvPr/>
        </p:nvPicPr>
        <p:blipFill>
          <a:blip r:embed="rId3"/>
          <a:srcRect/>
          <a:stretch>
            <a:fillRect/>
          </a:stretch>
        </p:blipFill>
        <p:spPr bwMode="auto">
          <a:xfrm>
            <a:off x="7167966" y="585843"/>
            <a:ext cx="608416" cy="570390"/>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2553" y="648068"/>
            <a:ext cx="5748918" cy="390318"/>
          </a:xfrm>
        </p:spPr>
        <p:txBody>
          <a:bodyPr/>
          <a:lstStyle/>
          <a:p>
            <a:r>
              <a:rPr lang="en-US" b="1" dirty="0">
                <a:solidFill>
                  <a:srgbClr val="002060"/>
                </a:solidFill>
                <a:latin typeface="Times New Roman" pitchFamily="18" charset="0"/>
                <a:cs typeface="Times New Roman" pitchFamily="18" charset="0"/>
              </a:rPr>
              <a:t>Preparing to Model</a:t>
            </a:r>
          </a:p>
        </p:txBody>
      </p:sp>
      <p:sp>
        <p:nvSpPr>
          <p:cNvPr id="3" name="Text Placeholder 2"/>
          <p:cNvSpPr>
            <a:spLocks noGrp="1"/>
          </p:cNvSpPr>
          <p:nvPr>
            <p:ph type="body" idx="1"/>
          </p:nvPr>
        </p:nvSpPr>
        <p:spPr>
          <a:xfrm>
            <a:off x="1464591" y="1053885"/>
            <a:ext cx="6013342" cy="3487119"/>
          </a:xfrm>
        </p:spPr>
        <p:txBody>
          <a:bodyPr/>
          <a:lstStyle/>
          <a:p>
            <a:pPr marL="53975" indent="0">
              <a:buNone/>
            </a:pPr>
            <a:r>
              <a:rPr lang="en-US" sz="1800" dirty="0">
                <a:latin typeface="Times New Roman" pitchFamily="18" charset="0"/>
                <a:cs typeface="Times New Roman" pitchFamily="18" charset="0"/>
              </a:rPr>
              <a:t>The following are the preparation activities done once the input data comes into the ML system:</a:t>
            </a:r>
          </a:p>
          <a:p>
            <a:pPr indent="-341313">
              <a:buFont typeface="Wingdings" pitchFamily="2" charset="2"/>
              <a:buChar char="§"/>
              <a:defRPr/>
            </a:pPr>
            <a:r>
              <a:rPr lang="en-IN" sz="1800" dirty="0">
                <a:latin typeface="Times New Roman" pitchFamily="18" charset="0"/>
                <a:cs typeface="Times New Roman" pitchFamily="18" charset="0"/>
              </a:rPr>
              <a:t>Understand the type of data</a:t>
            </a:r>
          </a:p>
          <a:p>
            <a:pPr indent="-341313">
              <a:buFont typeface="Wingdings" pitchFamily="2" charset="2"/>
              <a:buChar char="§"/>
              <a:defRPr/>
            </a:pPr>
            <a:r>
              <a:rPr lang="en-IN" sz="1800" dirty="0">
                <a:latin typeface="Times New Roman" pitchFamily="18" charset="0"/>
                <a:cs typeface="Times New Roman" pitchFamily="18" charset="0"/>
              </a:rPr>
              <a:t>Explore the data to understand data quality</a:t>
            </a:r>
          </a:p>
          <a:p>
            <a:pPr indent="-341313">
              <a:buFont typeface="Wingdings" pitchFamily="2" charset="2"/>
              <a:buChar char="§"/>
              <a:defRPr/>
            </a:pPr>
            <a:r>
              <a:rPr lang="en-IN" sz="1800" dirty="0">
                <a:latin typeface="Times New Roman" pitchFamily="18" charset="0"/>
                <a:cs typeface="Times New Roman" pitchFamily="18" charset="0"/>
              </a:rPr>
              <a:t>Explore the relationships amongst the data</a:t>
            </a:r>
          </a:p>
          <a:p>
            <a:pPr indent="-341313">
              <a:buFont typeface="Wingdings" pitchFamily="2" charset="2"/>
              <a:buChar char="§"/>
              <a:defRPr/>
            </a:pPr>
            <a:r>
              <a:rPr lang="en-IN" sz="1800" dirty="0">
                <a:latin typeface="Times New Roman" pitchFamily="18" charset="0"/>
                <a:cs typeface="Times New Roman" pitchFamily="18" charset="0"/>
              </a:rPr>
              <a:t>Find potential issues in data</a:t>
            </a:r>
          </a:p>
          <a:p>
            <a:pPr indent="-341313">
              <a:buFont typeface="Wingdings" pitchFamily="2" charset="2"/>
              <a:buChar char="§"/>
              <a:defRPr/>
            </a:pPr>
            <a:r>
              <a:rPr lang="en-IN" sz="1800" dirty="0">
                <a:latin typeface="Times New Roman" pitchFamily="18" charset="0"/>
                <a:cs typeface="Times New Roman" pitchFamily="18" charset="0"/>
              </a:rPr>
              <a:t>Remediate data, if needed</a:t>
            </a:r>
          </a:p>
          <a:p>
            <a:pPr indent="-341313">
              <a:buFont typeface="Wingdings" pitchFamily="2" charset="2"/>
              <a:buChar char="§"/>
              <a:defRPr/>
            </a:pPr>
            <a:r>
              <a:rPr lang="en-IN" sz="1800" dirty="0">
                <a:latin typeface="Times New Roman" pitchFamily="18" charset="0"/>
                <a:cs typeface="Times New Roman" pitchFamily="18" charset="0"/>
              </a:rPr>
              <a:t>Apply following pre-processing steps</a:t>
            </a:r>
          </a:p>
          <a:p>
            <a:pPr marL="744538">
              <a:buFont typeface="Wingdings" pitchFamily="2" charset="2"/>
              <a:buChar char="Ø"/>
              <a:defRPr/>
            </a:pPr>
            <a:r>
              <a:rPr lang="en-IN" sz="1600" dirty="0">
                <a:latin typeface="Times New Roman" pitchFamily="18" charset="0"/>
                <a:cs typeface="Times New Roman" pitchFamily="18" charset="0"/>
              </a:rPr>
              <a:t>Dimensionality reduction</a:t>
            </a:r>
          </a:p>
          <a:p>
            <a:pPr marL="744538">
              <a:buFont typeface="Wingdings" pitchFamily="2" charset="2"/>
              <a:buChar char="Ø"/>
              <a:defRPr/>
            </a:pPr>
            <a:r>
              <a:rPr lang="en-IN" sz="1600" dirty="0">
                <a:latin typeface="Times New Roman" pitchFamily="18" charset="0"/>
                <a:cs typeface="Times New Roman" pitchFamily="18" charset="0"/>
              </a:rPr>
              <a:t>Feature subset selection</a:t>
            </a:r>
          </a:p>
        </p:txBody>
      </p:sp>
      <p:pic>
        <p:nvPicPr>
          <p:cNvPr id="4"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5801" y="609322"/>
            <a:ext cx="5748918" cy="390318"/>
          </a:xfrm>
        </p:spPr>
        <p:txBody>
          <a:bodyPr/>
          <a:lstStyle/>
          <a:p>
            <a:r>
              <a:rPr lang="en-US" sz="1800" b="1" dirty="0">
                <a:solidFill>
                  <a:srgbClr val="002060"/>
                </a:solidFill>
                <a:latin typeface="Times New Roman" pitchFamily="18" charset="0"/>
                <a:cs typeface="Times New Roman" pitchFamily="18" charset="0"/>
              </a:rPr>
              <a:t>BASIC TYPES OF DATA IN MACHINE LEARNING</a:t>
            </a:r>
          </a:p>
        </p:txBody>
      </p:sp>
      <p:sp>
        <p:nvSpPr>
          <p:cNvPr id="3" name="Text Placeholder 2"/>
          <p:cNvSpPr>
            <a:spLocks noGrp="1"/>
          </p:cNvSpPr>
          <p:nvPr>
            <p:ph type="body" idx="1"/>
          </p:nvPr>
        </p:nvSpPr>
        <p:spPr>
          <a:xfrm>
            <a:off x="1518834" y="984144"/>
            <a:ext cx="6152826" cy="1782305"/>
          </a:xfrm>
        </p:spPr>
        <p:txBody>
          <a:bodyPr/>
          <a:lstStyle/>
          <a:p>
            <a:pPr marL="341313" indent="-265113">
              <a:buFont typeface="Arial" pitchFamily="34" charset="0"/>
              <a:buChar char="•"/>
            </a:pPr>
            <a:r>
              <a:rPr lang="en-IN" sz="1800" dirty="0">
                <a:latin typeface="Times New Roman" pitchFamily="18" charset="0"/>
                <a:cs typeface="Times New Roman" pitchFamily="18" charset="0"/>
              </a:rPr>
              <a:t>A dataset is a collection of related information or records</a:t>
            </a:r>
          </a:p>
          <a:p>
            <a:pPr marL="341313" indent="-265113">
              <a:buFont typeface="Arial" pitchFamily="34" charset="0"/>
              <a:buChar char="•"/>
            </a:pPr>
            <a:r>
              <a:rPr lang="en-IN" sz="1800" dirty="0">
                <a:latin typeface="Times New Roman" pitchFamily="18" charset="0"/>
                <a:cs typeface="Times New Roman" pitchFamily="18" charset="0"/>
              </a:rPr>
              <a:t>Each row of a dataset is called a record</a:t>
            </a:r>
          </a:p>
          <a:p>
            <a:pPr marL="341313" indent="-265113">
              <a:buFont typeface="Arial" pitchFamily="34" charset="0"/>
              <a:buChar char="•"/>
            </a:pPr>
            <a:r>
              <a:rPr lang="en-IN" sz="1800" dirty="0">
                <a:latin typeface="Times New Roman" pitchFamily="18" charset="0"/>
                <a:cs typeface="Times New Roman" pitchFamily="18" charset="0"/>
              </a:rPr>
              <a:t>Each dataset also has multiple attributes also termed as feature, variable, dimension </a:t>
            </a:r>
          </a:p>
          <a:p>
            <a:pPr marL="341313" indent="-265113">
              <a:buFont typeface="Arial" pitchFamily="34" charset="0"/>
              <a:buChar char="•"/>
            </a:pPr>
            <a:r>
              <a:rPr lang="en-IN" sz="1800" dirty="0">
                <a:latin typeface="Times New Roman" pitchFamily="18" charset="0"/>
                <a:cs typeface="Times New Roman" pitchFamily="18" charset="0"/>
              </a:rPr>
              <a:t>Example datasets on students</a:t>
            </a:r>
          </a:p>
        </p:txBody>
      </p:sp>
      <p:pic>
        <p:nvPicPr>
          <p:cNvPr id="4"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pic>
        <p:nvPicPr>
          <p:cNvPr id="5" name="Picture 4"/>
          <p:cNvPicPr/>
          <p:nvPr/>
        </p:nvPicPr>
        <p:blipFill>
          <a:blip r:embed="rId3"/>
          <a:srcRect/>
          <a:stretch>
            <a:fillRect/>
          </a:stretch>
        </p:blipFill>
        <p:spPr bwMode="auto">
          <a:xfrm>
            <a:off x="2107769" y="2665710"/>
            <a:ext cx="5152702" cy="1960536"/>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442295" y="663566"/>
            <a:ext cx="5887500" cy="445500"/>
          </a:xfrm>
        </p:spPr>
        <p:txBody>
          <a:bodyPr/>
          <a:lstStyle/>
          <a:p>
            <a:r>
              <a:rPr lang="en-US" b="1" dirty="0">
                <a:solidFill>
                  <a:srgbClr val="002060"/>
                </a:solidFill>
                <a:latin typeface="Times New Roman" pitchFamily="18" charset="0"/>
                <a:cs typeface="Times New Roman" pitchFamily="18" charset="0"/>
              </a:rPr>
              <a:t>What is Machine Learning?          </a:t>
            </a:r>
            <a:r>
              <a:rPr lang="en-US" sz="1800" b="1" dirty="0">
                <a:solidFill>
                  <a:srgbClr val="002060"/>
                </a:solidFill>
                <a:latin typeface="Times New Roman" pitchFamily="18" charset="0"/>
                <a:cs typeface="Times New Roman" pitchFamily="18" charset="0"/>
              </a:rPr>
              <a:t>Cont…</a:t>
            </a:r>
            <a:endParaRPr lang="en-US" sz="1800" b="1" dirty="0"/>
          </a:p>
        </p:txBody>
      </p:sp>
      <p:sp>
        <p:nvSpPr>
          <p:cNvPr id="3" name="Text Placeholder 2"/>
          <p:cNvSpPr>
            <a:spLocks noGrp="1"/>
          </p:cNvSpPr>
          <p:nvPr>
            <p:ph type="body" idx="1"/>
          </p:nvPr>
        </p:nvSpPr>
        <p:spPr>
          <a:xfrm>
            <a:off x="1441341" y="1224366"/>
            <a:ext cx="5920353" cy="3308888"/>
          </a:xfrm>
        </p:spPr>
        <p:txBody>
          <a:bodyPr/>
          <a:lstStyle/>
          <a:p>
            <a:pPr marL="53975" indent="-53975">
              <a:buNone/>
            </a:pPr>
            <a:r>
              <a:rPr lang="en-US" sz="1800" dirty="0">
                <a:latin typeface="Times New Roman" pitchFamily="18" charset="0"/>
                <a:cs typeface="Times New Roman" pitchFamily="18" charset="0"/>
              </a:rPr>
              <a:t> In general, to have a well-defined  learning problem, we must identify the following:</a:t>
            </a:r>
          </a:p>
          <a:p>
            <a:pPr marL="342900" indent="-342900">
              <a:buSzPct val="100000"/>
              <a:buFont typeface="+mj-lt"/>
              <a:buAutoNum type="arabicPeriod"/>
            </a:pPr>
            <a:r>
              <a:rPr lang="en-US" sz="1800" dirty="0">
                <a:latin typeface="Times New Roman" pitchFamily="18" charset="0"/>
                <a:cs typeface="Times New Roman" pitchFamily="18" charset="0"/>
              </a:rPr>
              <a:t>Class of task</a:t>
            </a:r>
          </a:p>
          <a:p>
            <a:pPr marL="342900" indent="-342900">
              <a:buSzPct val="100000"/>
              <a:buFont typeface="+mj-lt"/>
              <a:buAutoNum type="arabicPeriod"/>
            </a:pPr>
            <a:r>
              <a:rPr lang="en-US" sz="1800" dirty="0">
                <a:latin typeface="Times New Roman" pitchFamily="18" charset="0"/>
                <a:cs typeface="Times New Roman" pitchFamily="18" charset="0"/>
              </a:rPr>
              <a:t>Performance measurement that needs to be improved</a:t>
            </a:r>
          </a:p>
          <a:p>
            <a:pPr marL="342900" indent="-342900">
              <a:buSzPct val="100000"/>
              <a:buFont typeface="+mj-lt"/>
              <a:buAutoNum type="arabicPeriod"/>
            </a:pPr>
            <a:r>
              <a:rPr lang="en-US" sz="1800" dirty="0">
                <a:latin typeface="Times New Roman" pitchFamily="18" charset="0"/>
                <a:cs typeface="Times New Roman" pitchFamily="18" charset="0"/>
              </a:rPr>
              <a:t>Source of experience</a:t>
            </a:r>
          </a:p>
          <a:p>
            <a:pPr marL="53975" indent="-53975">
              <a:buNone/>
            </a:pPr>
            <a:r>
              <a:rPr lang="en-US" sz="1800" b="1" dirty="0">
                <a:latin typeface="Times New Roman" pitchFamily="18" charset="0"/>
                <a:cs typeface="Times New Roman" pitchFamily="18" charset="0"/>
              </a:rPr>
              <a:t>Example: Robot navigation in a maze</a:t>
            </a:r>
          </a:p>
          <a:p>
            <a:pPr marL="53975" indent="-53975">
              <a:buNone/>
            </a:pPr>
            <a:r>
              <a:rPr lang="en-US" sz="1600" b="1" dirty="0">
                <a:latin typeface="Times New Roman" pitchFamily="18" charset="0"/>
                <a:cs typeface="Times New Roman" pitchFamily="18" charset="0"/>
              </a:rPr>
              <a:t>Class of task: </a:t>
            </a:r>
            <a:r>
              <a:rPr lang="en-US" sz="1600" dirty="0">
                <a:latin typeface="Times New Roman" pitchFamily="18" charset="0"/>
                <a:cs typeface="Times New Roman" pitchFamily="18" charset="0"/>
              </a:rPr>
              <a:t>Reaching the end of the maze</a:t>
            </a:r>
          </a:p>
          <a:p>
            <a:pPr marL="53975" indent="-53975">
              <a:buNone/>
            </a:pPr>
            <a:r>
              <a:rPr lang="en-US" sz="1600" b="1" dirty="0">
                <a:latin typeface="Times New Roman" pitchFamily="18" charset="0"/>
                <a:cs typeface="Times New Roman" pitchFamily="18" charset="0"/>
              </a:rPr>
              <a:t>Performance measurement: </a:t>
            </a:r>
            <a:r>
              <a:rPr lang="en-US" sz="1600" dirty="0">
                <a:latin typeface="Times New Roman" pitchFamily="18" charset="0"/>
                <a:cs typeface="Times New Roman" pitchFamily="18" charset="0"/>
              </a:rPr>
              <a:t>Time taken to reach the end of the maze</a:t>
            </a:r>
          </a:p>
          <a:p>
            <a:pPr marL="53975" indent="-53975">
              <a:buNone/>
            </a:pPr>
            <a:r>
              <a:rPr lang="en-US" sz="1600" b="1" dirty="0">
                <a:latin typeface="Times New Roman" pitchFamily="18" charset="0"/>
                <a:cs typeface="Times New Roman" pitchFamily="18" charset="0"/>
              </a:rPr>
              <a:t>Source of experience:</a:t>
            </a:r>
            <a:r>
              <a:rPr lang="en-US" sz="1600" dirty="0">
                <a:latin typeface="Times New Roman" pitchFamily="18" charset="0"/>
                <a:cs typeface="Times New Roman" pitchFamily="18" charset="0"/>
              </a:rPr>
              <a:t> Navigating the maze from start to finish by the robot</a:t>
            </a:r>
          </a:p>
          <a:p>
            <a:pPr marL="53975" indent="-53975">
              <a:buNone/>
            </a:pPr>
            <a:endParaRPr lang="en-US" sz="1800" dirty="0"/>
          </a:p>
          <a:p>
            <a:pPr marL="53975" indent="-53975">
              <a:buNone/>
            </a:pPr>
            <a:endParaRPr lang="en-US" sz="1800" dirty="0">
              <a:latin typeface="Times New Roman" pitchFamily="18" charset="0"/>
              <a:cs typeface="Times New Roman" pitchFamily="18" charset="0"/>
            </a:endParaRPr>
          </a:p>
          <a:p>
            <a:endParaRPr lang="en-US" dirty="0"/>
          </a:p>
        </p:txBody>
      </p:sp>
      <p:pic>
        <p:nvPicPr>
          <p:cNvPr id="6"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spTree>
  </p:cSld>
  <p:clrMapOvr>
    <a:masterClrMapping/>
  </p:clrMapOvr>
  <p:transition>
    <p:fade thruBlk="1"/>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srcRect/>
          <a:stretch>
            <a:fillRect/>
          </a:stretch>
        </p:blipFill>
        <p:spPr bwMode="auto">
          <a:xfrm>
            <a:off x="2919068" y="573772"/>
            <a:ext cx="3535975" cy="4052472"/>
          </a:xfrm>
          <a:prstGeom prst="rect">
            <a:avLst/>
          </a:prstGeom>
          <a:noFill/>
          <a:ln w="12700" cap="sq">
            <a:noFill/>
            <a:miter lim="800000"/>
            <a:headEnd type="none" w="sm" len="sm"/>
            <a:tailEnd type="none" w="sm" len="sm"/>
          </a:ln>
        </p:spPr>
      </p:pic>
      <p:pic>
        <p:nvPicPr>
          <p:cNvPr id="4" name="Picture 1" descr="Description: Description: C:\Users\COE\Desktop\anurag university logo new.png"/>
          <p:cNvPicPr>
            <a:picLocks noChangeAspect="1" noChangeArrowheads="1"/>
          </p:cNvPicPr>
          <p:nvPr/>
        </p:nvPicPr>
        <p:blipFill>
          <a:blip r:embed="rId3"/>
          <a:srcRect/>
          <a:stretch>
            <a:fillRect/>
          </a:stretch>
        </p:blipFill>
        <p:spPr bwMode="auto">
          <a:xfrm>
            <a:off x="7167966" y="585843"/>
            <a:ext cx="608416" cy="570390"/>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5801" y="578326"/>
            <a:ext cx="5748918" cy="390318"/>
          </a:xfrm>
        </p:spPr>
        <p:txBody>
          <a:bodyPr/>
          <a:lstStyle/>
          <a:p>
            <a:r>
              <a:rPr lang="en-US" sz="1800" b="1" dirty="0">
                <a:solidFill>
                  <a:srgbClr val="002060"/>
                </a:solidFill>
                <a:latin typeface="Times New Roman" pitchFamily="18" charset="0"/>
                <a:cs typeface="Times New Roman" pitchFamily="18" charset="0"/>
              </a:rPr>
              <a:t>BASIC TYPES OF DATA</a:t>
            </a:r>
          </a:p>
        </p:txBody>
      </p:sp>
      <p:sp>
        <p:nvSpPr>
          <p:cNvPr id="3" name="Text Placeholder 2"/>
          <p:cNvSpPr>
            <a:spLocks noGrp="1"/>
          </p:cNvSpPr>
          <p:nvPr>
            <p:ph type="body" idx="1"/>
          </p:nvPr>
        </p:nvSpPr>
        <p:spPr>
          <a:xfrm>
            <a:off x="1518834" y="898905"/>
            <a:ext cx="6152826" cy="3750588"/>
          </a:xfrm>
        </p:spPr>
        <p:txBody>
          <a:bodyPr/>
          <a:lstStyle/>
          <a:p>
            <a:pPr>
              <a:buNone/>
              <a:defRPr/>
            </a:pPr>
            <a:r>
              <a:rPr lang="en-IN" sz="1800" b="1" dirty="0">
                <a:latin typeface="Times New Roman" pitchFamily="18" charset="0"/>
                <a:cs typeface="Times New Roman" pitchFamily="18" charset="0"/>
              </a:rPr>
              <a:t>Data types can be categorized broadly into two types</a:t>
            </a:r>
          </a:p>
          <a:p>
            <a:pPr indent="-457200">
              <a:buSzPct val="100000"/>
              <a:buFont typeface="+mj-lt"/>
              <a:buAutoNum type="arabicPeriod"/>
              <a:defRPr/>
            </a:pPr>
            <a:r>
              <a:rPr lang="en-IN" sz="1800" b="1" dirty="0">
                <a:latin typeface="Times New Roman" pitchFamily="18" charset="0"/>
                <a:cs typeface="Times New Roman" pitchFamily="18" charset="0"/>
              </a:rPr>
              <a:t>Qualitative data (also called Categorical data) – </a:t>
            </a:r>
            <a:r>
              <a:rPr lang="en-IN" sz="1800" dirty="0">
                <a:latin typeface="Times New Roman" pitchFamily="18" charset="0"/>
                <a:cs typeface="Times New Roman" pitchFamily="18" charset="0"/>
              </a:rPr>
              <a:t>Information which can’t be measured</a:t>
            </a:r>
          </a:p>
          <a:p>
            <a:pPr marL="771525" lvl="1" indent="-514350">
              <a:buSzPct val="100000"/>
              <a:buFont typeface="+mj-lt"/>
              <a:buAutoNum type="romanLcPeriod"/>
              <a:defRPr/>
            </a:pPr>
            <a:r>
              <a:rPr lang="en-IN" sz="1400" b="1" dirty="0">
                <a:latin typeface="Times New Roman" pitchFamily="18" charset="0"/>
                <a:cs typeface="Times New Roman" pitchFamily="18" charset="0"/>
              </a:rPr>
              <a:t>Nominal data  </a:t>
            </a:r>
            <a:r>
              <a:rPr lang="en-IN" sz="1400" dirty="0">
                <a:latin typeface="Times New Roman" pitchFamily="18" charset="0"/>
                <a:cs typeface="Times New Roman" pitchFamily="18" charset="0"/>
              </a:rPr>
              <a:t>is one which has no numeric value– Nationality, Blood group, Gender...</a:t>
            </a:r>
          </a:p>
          <a:p>
            <a:pPr marL="771525" lvl="1" indent="-514350">
              <a:buSzPct val="100000"/>
              <a:buFont typeface="+mj-lt"/>
              <a:buAutoNum type="romanLcPeriod"/>
              <a:defRPr/>
            </a:pPr>
            <a:r>
              <a:rPr lang="en-IN" sz="1600" b="1" dirty="0">
                <a:latin typeface="Times New Roman" pitchFamily="18" charset="0"/>
                <a:cs typeface="Times New Roman" pitchFamily="18" charset="0"/>
              </a:rPr>
              <a:t>Ordinal data </a:t>
            </a:r>
            <a:r>
              <a:rPr lang="en-IN" sz="1600" dirty="0">
                <a:latin typeface="Times New Roman" pitchFamily="18" charset="0"/>
                <a:cs typeface="Times New Roman" pitchFamily="18" charset="0"/>
              </a:rPr>
              <a:t>can be arranged in a sequence </a:t>
            </a:r>
            <a:r>
              <a:rPr lang="en-IN" sz="1600" b="1" dirty="0">
                <a:latin typeface="Times New Roman" pitchFamily="18" charset="0"/>
                <a:cs typeface="Times New Roman" pitchFamily="18" charset="0"/>
              </a:rPr>
              <a:t>– </a:t>
            </a:r>
            <a:r>
              <a:rPr lang="en-IN" sz="1600" dirty="0">
                <a:latin typeface="Times New Roman" pitchFamily="18" charset="0"/>
                <a:cs typeface="Times New Roman" pitchFamily="18" charset="0"/>
              </a:rPr>
              <a:t>Grade, Satisfaction level</a:t>
            </a:r>
          </a:p>
          <a:p>
            <a:pPr indent="-457200">
              <a:buSzPct val="100000"/>
              <a:buFont typeface="+mj-lt"/>
              <a:buAutoNum type="arabicPeriod"/>
              <a:defRPr/>
            </a:pPr>
            <a:r>
              <a:rPr lang="en-IN" sz="1800" b="1" dirty="0">
                <a:latin typeface="Times New Roman" pitchFamily="18" charset="0"/>
                <a:cs typeface="Times New Roman" pitchFamily="18" charset="0"/>
              </a:rPr>
              <a:t>Quantitative data (also called Numeric data) – </a:t>
            </a:r>
            <a:r>
              <a:rPr lang="en-IN" sz="1800" dirty="0">
                <a:latin typeface="Times New Roman" pitchFamily="18" charset="0"/>
                <a:cs typeface="Times New Roman" pitchFamily="18" charset="0"/>
              </a:rPr>
              <a:t>Information which can be measured</a:t>
            </a:r>
            <a:endParaRPr lang="en-IN" sz="1800" b="1" dirty="0">
              <a:latin typeface="Times New Roman" pitchFamily="18" charset="0"/>
              <a:cs typeface="Times New Roman" pitchFamily="18" charset="0"/>
            </a:endParaRPr>
          </a:p>
          <a:p>
            <a:pPr marL="771525" lvl="1" indent="-514350">
              <a:buSzPct val="100000"/>
              <a:buFont typeface="+mj-lt"/>
              <a:buAutoNum type="romanLcPeriod"/>
              <a:defRPr/>
            </a:pPr>
            <a:r>
              <a:rPr lang="en-IN" sz="1600" b="1" dirty="0">
                <a:latin typeface="Times New Roman" pitchFamily="18" charset="0"/>
                <a:cs typeface="Times New Roman" pitchFamily="18" charset="0"/>
              </a:rPr>
              <a:t>Interval data  </a:t>
            </a:r>
            <a:r>
              <a:rPr lang="en-IN" sz="1600" dirty="0">
                <a:latin typeface="Times New Roman" pitchFamily="18" charset="0"/>
                <a:cs typeface="Times New Roman" pitchFamily="18" charset="0"/>
              </a:rPr>
              <a:t>is numeric data for which not only the order is known, but the exact difference between values is also known. </a:t>
            </a:r>
            <a:r>
              <a:rPr lang="en-IN" sz="1600" dirty="0" err="1">
                <a:latin typeface="Times New Roman" pitchFamily="18" charset="0"/>
                <a:cs typeface="Times New Roman" pitchFamily="18" charset="0"/>
              </a:rPr>
              <a:t>Eg:Body</a:t>
            </a:r>
            <a:r>
              <a:rPr lang="en-IN" sz="1600" dirty="0">
                <a:latin typeface="Times New Roman" pitchFamily="18" charset="0"/>
                <a:cs typeface="Times New Roman" pitchFamily="18" charset="0"/>
              </a:rPr>
              <a:t> temperature</a:t>
            </a:r>
          </a:p>
          <a:p>
            <a:pPr marL="771525" lvl="1" indent="-514350">
              <a:buSzPct val="100000"/>
              <a:buFont typeface="+mj-lt"/>
              <a:buAutoNum type="romanLcPeriod"/>
              <a:defRPr/>
            </a:pPr>
            <a:r>
              <a:rPr lang="en-IN" sz="1600" dirty="0">
                <a:latin typeface="Times New Roman" pitchFamily="18" charset="0"/>
                <a:cs typeface="Times New Roman" pitchFamily="18" charset="0"/>
              </a:rPr>
              <a:t>Ratio data is numeric data for which  exact value can be measured. </a:t>
            </a:r>
            <a:r>
              <a:rPr lang="en-IN" sz="1600" dirty="0" err="1">
                <a:latin typeface="Times New Roman" pitchFamily="18" charset="0"/>
                <a:cs typeface="Times New Roman" pitchFamily="18" charset="0"/>
              </a:rPr>
              <a:t>Eg</a:t>
            </a:r>
            <a:r>
              <a:rPr lang="en-IN" sz="1600" dirty="0">
                <a:latin typeface="Times New Roman" pitchFamily="18" charset="0"/>
                <a:cs typeface="Times New Roman" pitchFamily="18" charset="0"/>
              </a:rPr>
              <a:t>: Age, Weight</a:t>
            </a:r>
          </a:p>
          <a:p>
            <a:pPr marL="341313" indent="-265113">
              <a:buNone/>
            </a:pPr>
            <a:endParaRPr lang="en-IN" sz="1400" dirty="0">
              <a:latin typeface="Times New Roman" pitchFamily="18" charset="0"/>
              <a:cs typeface="Times New Roman" pitchFamily="18" charset="0"/>
            </a:endParaRPr>
          </a:p>
        </p:txBody>
      </p:sp>
      <p:pic>
        <p:nvPicPr>
          <p:cNvPr id="4"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456841" y="550191"/>
            <a:ext cx="4572000" cy="422221"/>
          </a:xfrm>
        </p:spPr>
        <p:txBody>
          <a:bodyPr/>
          <a:lstStyle/>
          <a:p>
            <a:pPr marL="484632" eaLnBrk="1" fontAlgn="auto" hangingPunct="1">
              <a:spcAft>
                <a:spcPts val="0"/>
              </a:spcAft>
              <a:defRPr/>
            </a:pPr>
            <a:r>
              <a:rPr lang="en-US" b="1" dirty="0">
                <a:solidFill>
                  <a:srgbClr val="002060"/>
                </a:solidFill>
                <a:latin typeface="Times New Roman" pitchFamily="18" charset="0"/>
                <a:cs typeface="Times New Roman" pitchFamily="18" charset="0"/>
              </a:rPr>
              <a:t> Exploring structure of data</a:t>
            </a:r>
          </a:p>
        </p:txBody>
      </p:sp>
      <p:sp>
        <p:nvSpPr>
          <p:cNvPr id="5" name="Rectangle 3"/>
          <p:cNvSpPr txBox="1">
            <a:spLocks noChangeArrowheads="1"/>
          </p:cNvSpPr>
          <p:nvPr/>
        </p:nvSpPr>
        <p:spPr>
          <a:xfrm>
            <a:off x="1464591" y="875653"/>
            <a:ext cx="5594887" cy="3673099"/>
          </a:xfrm>
          <a:prstGeom prst="rect">
            <a:avLst/>
          </a:prstGeom>
          <a:noFill/>
          <a:ln>
            <a:noFill/>
          </a:ln>
        </p:spPr>
        <p:txBody>
          <a:bodyPr spcFirstLastPara="1" wrap="square" lIns="0" tIns="0" rIns="0" bIns="0" anchor="t" anchorCtr="0">
            <a:noAutofit/>
          </a:bodyPr>
          <a:lstStyle/>
          <a:p>
            <a:pPr marL="457200" marR="0" lvl="0" indent="-381000" algn="just" defTabSz="914400" rtl="0" eaLnBrk="1" fontAlgn="auto" latinLnBrk="0" hangingPunct="1">
              <a:spcBef>
                <a:spcPts val="600"/>
              </a:spcBef>
              <a:spcAft>
                <a:spcPts val="0"/>
              </a:spcAft>
              <a:buClr>
                <a:schemeClr val="dk2"/>
              </a:buClr>
              <a:buSzPts val="2400"/>
              <a:buFont typeface="Patrick Hand"/>
              <a:buChar char="&gt;"/>
              <a:tabLst/>
              <a:defRPr/>
            </a:pPr>
            <a:r>
              <a:rPr kumimoji="0" lang="en-IN" sz="1700" b="0" i="0" u="none" strike="noStrike" kern="0" cap="none" spc="0" normalizeH="0" baseline="0" noProof="0" dirty="0">
                <a:ln>
                  <a:noFill/>
                </a:ln>
                <a:solidFill>
                  <a:schemeClr val="dk1"/>
                </a:solidFill>
                <a:effectLst/>
                <a:uLnTx/>
                <a:uFillTx/>
                <a:latin typeface="Times New Roman" pitchFamily="18" charset="0"/>
                <a:ea typeface="Patrick Hand"/>
                <a:cs typeface="Times New Roman" pitchFamily="18" charset="0"/>
                <a:sym typeface="Patrick Hand"/>
              </a:rPr>
              <a:t>Standard dataset may have the data dictionary, which is a metadata repository </a:t>
            </a:r>
          </a:p>
          <a:p>
            <a:pPr marL="457200" marR="0" lvl="0" indent="-381000" algn="just" defTabSz="914400" rtl="0" eaLnBrk="1" fontAlgn="auto" latinLnBrk="0" hangingPunct="1">
              <a:spcBef>
                <a:spcPts val="600"/>
              </a:spcBef>
              <a:spcAft>
                <a:spcPts val="0"/>
              </a:spcAft>
              <a:buClr>
                <a:schemeClr val="dk2"/>
              </a:buClr>
              <a:buSzPts val="2400"/>
              <a:buFont typeface="Patrick Hand"/>
              <a:buChar char="&gt;"/>
              <a:tabLst/>
              <a:defRPr/>
            </a:pPr>
            <a:r>
              <a:rPr kumimoji="0" lang="en-US" sz="1700" b="0" i="0" u="none" strike="noStrike" kern="0" cap="none" spc="0" normalizeH="0" baseline="0" noProof="0" dirty="0">
                <a:ln>
                  <a:noFill/>
                </a:ln>
                <a:solidFill>
                  <a:schemeClr val="dk1"/>
                </a:solidFill>
                <a:effectLst/>
                <a:uLnTx/>
                <a:uFillTx/>
                <a:latin typeface="Times New Roman" pitchFamily="18" charset="0"/>
                <a:ea typeface="Patrick Hand"/>
                <a:cs typeface="Times New Roman" pitchFamily="18" charset="0"/>
                <a:sym typeface="Patrick Hand"/>
              </a:rPr>
              <a:t>With the understanding of the data set attributes, we can start exploring the numeric and categorical attributes separately</a:t>
            </a:r>
          </a:p>
          <a:p>
            <a:pPr marL="457200" marR="0" lvl="0" indent="-381000" algn="just" defTabSz="914400" rtl="0" eaLnBrk="1" fontAlgn="auto" latinLnBrk="0" hangingPunct="1">
              <a:spcBef>
                <a:spcPts val="600"/>
              </a:spcBef>
              <a:spcAft>
                <a:spcPts val="0"/>
              </a:spcAft>
              <a:buClr>
                <a:schemeClr val="dk2"/>
              </a:buClr>
              <a:buSzPts val="2400"/>
              <a:buFont typeface="Wingdings" pitchFamily="2" charset="2"/>
              <a:buNone/>
              <a:tabLst/>
              <a:defRPr/>
            </a:pPr>
            <a:r>
              <a:rPr kumimoji="0" lang="en-IN" sz="1700" b="1" i="0" u="none" strike="noStrike" kern="0" cap="none" spc="0" normalizeH="0" baseline="0" noProof="0" dirty="0">
                <a:ln>
                  <a:noFill/>
                </a:ln>
                <a:solidFill>
                  <a:schemeClr val="dk1"/>
                </a:solidFill>
                <a:effectLst/>
                <a:uLnTx/>
                <a:uFillTx/>
                <a:latin typeface="Times New Roman" pitchFamily="18" charset="0"/>
                <a:ea typeface="Patrick Hand"/>
                <a:cs typeface="Times New Roman" pitchFamily="18" charset="0"/>
                <a:sym typeface="Patrick Hand"/>
              </a:rPr>
              <a:t>Exploring numerical data </a:t>
            </a:r>
            <a:r>
              <a:rPr kumimoji="0" lang="en-IN" sz="1800" b="0" i="0" u="none" strike="noStrike" kern="0" cap="none" spc="0" normalizeH="0" baseline="0" noProof="0" dirty="0">
                <a:ln>
                  <a:noFill/>
                </a:ln>
                <a:solidFill>
                  <a:schemeClr val="dk1"/>
                </a:solidFill>
                <a:effectLst/>
                <a:uLnTx/>
                <a:uFillTx/>
                <a:latin typeface="Times New Roman" pitchFamily="18" charset="0"/>
                <a:ea typeface="Patrick Hand"/>
                <a:cs typeface="Times New Roman" pitchFamily="18" charset="0"/>
                <a:sym typeface="Patrick Hand"/>
              </a:rPr>
              <a:t>– use box plot and histogram</a:t>
            </a:r>
          </a:p>
          <a:p>
            <a:pPr marL="457200" marR="0" lvl="0" indent="-381000" algn="just" defTabSz="914400" rtl="0" eaLnBrk="1" fontAlgn="auto" latinLnBrk="0" hangingPunct="1">
              <a:lnSpc>
                <a:spcPts val="1800"/>
              </a:lnSpc>
              <a:spcBef>
                <a:spcPts val="600"/>
              </a:spcBef>
              <a:spcAft>
                <a:spcPts val="0"/>
              </a:spcAft>
              <a:buClr>
                <a:schemeClr val="dk2"/>
              </a:buClr>
              <a:buSzPts val="2400"/>
              <a:buFont typeface="Patrick Hand"/>
              <a:buChar char="&gt;"/>
              <a:tabLst/>
              <a:defRPr/>
            </a:pPr>
            <a:r>
              <a:rPr kumimoji="0" lang="en-IN" sz="1800" b="0" i="0" u="none" strike="noStrike" kern="0" cap="none" spc="0" normalizeH="0" baseline="0" noProof="0" dirty="0">
                <a:ln>
                  <a:noFill/>
                </a:ln>
                <a:solidFill>
                  <a:schemeClr val="dk1"/>
                </a:solidFill>
                <a:effectLst/>
                <a:uLnTx/>
                <a:uFillTx/>
                <a:latin typeface="Times New Roman" pitchFamily="18" charset="0"/>
                <a:ea typeface="Patrick Hand"/>
                <a:cs typeface="Times New Roman" pitchFamily="18" charset="0"/>
                <a:sym typeface="Patrick Hand"/>
              </a:rPr>
              <a:t>Understand the central tendency – </a:t>
            </a:r>
          </a:p>
          <a:p>
            <a:pPr marL="914400" marR="0" lvl="1" indent="-381000" algn="just" defTabSz="914400" rtl="0" eaLnBrk="1" fontAlgn="auto" latinLnBrk="0" hangingPunct="1">
              <a:lnSpc>
                <a:spcPts val="1800"/>
              </a:lnSpc>
              <a:spcBef>
                <a:spcPts val="0"/>
              </a:spcBef>
              <a:spcAft>
                <a:spcPts val="0"/>
              </a:spcAft>
              <a:buClr>
                <a:schemeClr val="dk2"/>
              </a:buClr>
              <a:buSzPts val="2400"/>
              <a:buFont typeface="Patrick Hand"/>
              <a:buChar char="-"/>
              <a:tabLst/>
              <a:defRPr/>
            </a:pPr>
            <a:r>
              <a:rPr kumimoji="0" lang="en-IN" sz="1600" b="0" i="0" u="none" strike="noStrike" kern="0" cap="none" spc="0" normalizeH="0" baseline="0" noProof="0" dirty="0">
                <a:ln>
                  <a:noFill/>
                </a:ln>
                <a:solidFill>
                  <a:schemeClr val="dk1"/>
                </a:solidFill>
                <a:effectLst/>
                <a:uLnTx/>
                <a:uFillTx/>
                <a:latin typeface="Times New Roman" pitchFamily="18" charset="0"/>
                <a:ea typeface="Patrick Hand"/>
                <a:cs typeface="Times New Roman" pitchFamily="18" charset="0"/>
                <a:sym typeface="Patrick Hand"/>
              </a:rPr>
              <a:t>Mean </a:t>
            </a:r>
          </a:p>
          <a:p>
            <a:pPr marL="914400" marR="0" lvl="1" indent="-381000" algn="just" defTabSz="914400" rtl="0" eaLnBrk="1" fontAlgn="auto" latinLnBrk="0" hangingPunct="1">
              <a:lnSpc>
                <a:spcPts val="1800"/>
              </a:lnSpc>
              <a:spcBef>
                <a:spcPts val="0"/>
              </a:spcBef>
              <a:spcAft>
                <a:spcPts val="0"/>
              </a:spcAft>
              <a:buClr>
                <a:schemeClr val="dk2"/>
              </a:buClr>
              <a:buSzPts val="2400"/>
              <a:buFont typeface="Patrick Hand"/>
              <a:buChar char="-"/>
              <a:tabLst/>
              <a:defRPr/>
            </a:pPr>
            <a:r>
              <a:rPr kumimoji="0" lang="en-IN" sz="1600" b="0" i="0" u="none" strike="noStrike" kern="0" cap="none" spc="0" normalizeH="0" baseline="0" noProof="0" dirty="0">
                <a:ln>
                  <a:noFill/>
                </a:ln>
                <a:solidFill>
                  <a:schemeClr val="dk1"/>
                </a:solidFill>
                <a:effectLst/>
                <a:uLnTx/>
                <a:uFillTx/>
                <a:latin typeface="Times New Roman" pitchFamily="18" charset="0"/>
                <a:ea typeface="Patrick Hand"/>
                <a:cs typeface="Times New Roman" pitchFamily="18" charset="0"/>
                <a:sym typeface="Patrick Hand"/>
              </a:rPr>
              <a:t>Median </a:t>
            </a:r>
          </a:p>
          <a:p>
            <a:pPr marL="914400" marR="0" lvl="1" indent="-381000" algn="just" defTabSz="914400" rtl="0" eaLnBrk="1" fontAlgn="auto" latinLnBrk="0" hangingPunct="1">
              <a:lnSpc>
                <a:spcPts val="1800"/>
              </a:lnSpc>
              <a:spcBef>
                <a:spcPts val="0"/>
              </a:spcBef>
              <a:spcAft>
                <a:spcPts val="0"/>
              </a:spcAft>
              <a:buClr>
                <a:schemeClr val="dk2"/>
              </a:buClr>
              <a:buSzPts val="2400"/>
              <a:buFont typeface="Patrick Hand"/>
              <a:buChar char="-"/>
              <a:tabLst/>
              <a:defRPr/>
            </a:pPr>
            <a:r>
              <a:rPr kumimoji="0" lang="en-IN" sz="1600" b="0" i="0" u="none" strike="noStrike" kern="0" cap="none" spc="0" normalizeH="0" baseline="0" noProof="0" dirty="0">
                <a:ln>
                  <a:noFill/>
                </a:ln>
                <a:solidFill>
                  <a:schemeClr val="dk1"/>
                </a:solidFill>
                <a:effectLst/>
                <a:uLnTx/>
                <a:uFillTx/>
                <a:latin typeface="Times New Roman" pitchFamily="18" charset="0"/>
                <a:ea typeface="Patrick Hand"/>
                <a:cs typeface="Times New Roman" pitchFamily="18" charset="0"/>
                <a:sym typeface="Patrick Hand"/>
              </a:rPr>
              <a:t>Mode</a:t>
            </a:r>
          </a:p>
          <a:p>
            <a:pPr marL="457200" marR="0" lvl="0" indent="-381000" algn="just" defTabSz="914400" rtl="0" eaLnBrk="1" fontAlgn="auto" latinLnBrk="0" hangingPunct="1">
              <a:lnSpc>
                <a:spcPts val="1800"/>
              </a:lnSpc>
              <a:spcBef>
                <a:spcPts val="600"/>
              </a:spcBef>
              <a:spcAft>
                <a:spcPts val="0"/>
              </a:spcAft>
              <a:buClr>
                <a:schemeClr val="dk2"/>
              </a:buClr>
              <a:buSzPts val="2400"/>
              <a:buFont typeface="Patrick Hand"/>
              <a:buChar char="&gt;"/>
              <a:tabLst/>
              <a:defRPr/>
            </a:pPr>
            <a:r>
              <a:rPr kumimoji="0" lang="en-IN" sz="1700" b="1" i="0" u="none" strike="noStrike" kern="0" cap="none" spc="0" normalizeH="0" baseline="0" noProof="0" dirty="0">
                <a:ln>
                  <a:noFill/>
                </a:ln>
                <a:solidFill>
                  <a:schemeClr val="dk1"/>
                </a:solidFill>
                <a:effectLst/>
                <a:uLnTx/>
                <a:uFillTx/>
                <a:latin typeface="Times New Roman" pitchFamily="18" charset="0"/>
                <a:ea typeface="Patrick Hand"/>
                <a:cs typeface="Times New Roman" pitchFamily="18" charset="0"/>
                <a:sym typeface="Patrick Hand"/>
              </a:rPr>
              <a:t>Understand data spread</a:t>
            </a:r>
          </a:p>
          <a:p>
            <a:pPr marL="914400" marR="0" lvl="1" indent="-381000" algn="just" defTabSz="914400" rtl="0" eaLnBrk="1" fontAlgn="auto" latinLnBrk="0" hangingPunct="1">
              <a:lnSpc>
                <a:spcPts val="1800"/>
              </a:lnSpc>
              <a:spcBef>
                <a:spcPts val="0"/>
              </a:spcBef>
              <a:spcAft>
                <a:spcPts val="0"/>
              </a:spcAft>
              <a:buClr>
                <a:schemeClr val="dk2"/>
              </a:buClr>
              <a:buSzPts val="2400"/>
              <a:buFont typeface="Patrick Hand"/>
              <a:buChar char="-"/>
              <a:tabLst/>
              <a:defRPr/>
            </a:pPr>
            <a:r>
              <a:rPr kumimoji="0" lang="en-IN" sz="1600" b="0" i="0" u="none" strike="noStrike" kern="0" cap="none" spc="0" normalizeH="0" baseline="0" noProof="0" dirty="0">
                <a:ln>
                  <a:noFill/>
                </a:ln>
                <a:solidFill>
                  <a:schemeClr val="dk1"/>
                </a:solidFill>
                <a:effectLst/>
                <a:uLnTx/>
                <a:uFillTx/>
                <a:latin typeface="Times New Roman" pitchFamily="18" charset="0"/>
                <a:ea typeface="Patrick Hand"/>
                <a:cs typeface="Times New Roman" pitchFamily="18" charset="0"/>
                <a:sym typeface="Patrick Hand"/>
              </a:rPr>
              <a:t>Standard Deviation</a:t>
            </a:r>
          </a:p>
          <a:p>
            <a:pPr marL="457200" marR="0" lvl="0" indent="-381000" algn="just" defTabSz="914400" rtl="0" eaLnBrk="1" fontAlgn="auto" latinLnBrk="0" hangingPunct="1">
              <a:lnSpc>
                <a:spcPts val="1800"/>
              </a:lnSpc>
              <a:spcBef>
                <a:spcPts val="600"/>
              </a:spcBef>
              <a:spcAft>
                <a:spcPts val="0"/>
              </a:spcAft>
              <a:buClr>
                <a:schemeClr val="dk2"/>
              </a:buClr>
              <a:buSzPts val="2400"/>
              <a:buFont typeface="Patrick Hand"/>
              <a:buChar char="&gt;"/>
              <a:tabLst/>
              <a:defRPr/>
            </a:pPr>
            <a:r>
              <a:rPr kumimoji="0" lang="en-IN" sz="1700" b="1" i="0" u="none" strike="noStrike" kern="0" cap="none" spc="0" normalizeH="0" baseline="0" noProof="0" dirty="0">
                <a:ln>
                  <a:noFill/>
                </a:ln>
                <a:solidFill>
                  <a:schemeClr val="dk1"/>
                </a:solidFill>
                <a:effectLst/>
                <a:uLnTx/>
                <a:uFillTx/>
                <a:latin typeface="Times New Roman" pitchFamily="18" charset="0"/>
                <a:ea typeface="Patrick Hand"/>
                <a:cs typeface="Times New Roman" pitchFamily="18" charset="0"/>
                <a:sym typeface="Patrick Hand"/>
              </a:rPr>
              <a:t>Understand data value position</a:t>
            </a:r>
          </a:p>
        </p:txBody>
      </p:sp>
      <p:pic>
        <p:nvPicPr>
          <p:cNvPr id="6"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456841" y="550191"/>
            <a:ext cx="4572000" cy="422221"/>
          </a:xfrm>
        </p:spPr>
        <p:txBody>
          <a:bodyPr/>
          <a:lstStyle/>
          <a:p>
            <a:pPr marL="484632">
              <a:defRPr/>
            </a:pPr>
            <a:r>
              <a:rPr lang="en-US" sz="2000" b="1" dirty="0">
                <a:solidFill>
                  <a:srgbClr val="002060"/>
                </a:solidFill>
              </a:rPr>
              <a:t>Data Exploration </a:t>
            </a:r>
            <a:r>
              <a:rPr lang="en-US" sz="1600" b="1" dirty="0">
                <a:solidFill>
                  <a:srgbClr val="002060"/>
                </a:solidFill>
              </a:rPr>
              <a:t>– central tendency</a:t>
            </a:r>
            <a:endParaRPr lang="en-US" sz="1600" b="1" dirty="0">
              <a:solidFill>
                <a:srgbClr val="002060"/>
              </a:solidFill>
              <a:latin typeface="Times New Roman" pitchFamily="18" charset="0"/>
              <a:cs typeface="Times New Roman" pitchFamily="18" charset="0"/>
            </a:endParaRPr>
          </a:p>
        </p:txBody>
      </p:sp>
      <p:pic>
        <p:nvPicPr>
          <p:cNvPr id="6"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pic>
        <p:nvPicPr>
          <p:cNvPr id="7" name="Picture 3"/>
          <p:cNvPicPr>
            <a:picLocks noChangeAspect="1" noChangeArrowheads="1"/>
          </p:cNvPicPr>
          <p:nvPr/>
        </p:nvPicPr>
        <p:blipFill>
          <a:blip r:embed="rId3"/>
          <a:srcRect/>
          <a:stretch>
            <a:fillRect/>
          </a:stretch>
        </p:blipFill>
        <p:spPr bwMode="auto">
          <a:xfrm>
            <a:off x="1396639" y="1449093"/>
            <a:ext cx="6259768" cy="1828074"/>
          </a:xfrm>
          <a:prstGeom prst="rect">
            <a:avLst/>
          </a:prstGeom>
          <a:noFill/>
          <a:ln w="9525">
            <a:noFill/>
            <a:miter lim="800000"/>
            <a:headEnd/>
            <a:tailEnd/>
          </a:ln>
        </p:spPr>
      </p:pic>
      <p:sp>
        <p:nvSpPr>
          <p:cNvPr id="8" name="Rectangle 1"/>
          <p:cNvSpPr>
            <a:spLocks noChangeArrowheads="1"/>
          </p:cNvSpPr>
          <p:nvPr/>
        </p:nvSpPr>
        <p:spPr bwMode="auto">
          <a:xfrm>
            <a:off x="2518010" y="3506581"/>
            <a:ext cx="3516885" cy="307777"/>
          </a:xfrm>
          <a:prstGeom prst="rect">
            <a:avLst/>
          </a:prstGeom>
          <a:noFill/>
          <a:ln w="12700" cap="sq">
            <a:noFill/>
            <a:miter lim="800000"/>
            <a:headEnd type="none" w="sm" len="sm"/>
            <a:tailEnd type="none" w="sm" len="sm"/>
          </a:ln>
        </p:spPr>
        <p:txBody>
          <a:bodyPr wrap="square" anchor="ctr">
            <a:spAutoFit/>
          </a:bodyPr>
          <a:lstStyle/>
          <a:p>
            <a:pPr algn="ctr" eaLnBrk="0" hangingPunct="0"/>
            <a:r>
              <a:rPr lang="en-US" b="1">
                <a:cs typeface="Times New Roman" pitchFamily="18" charset="0"/>
              </a:rPr>
              <a:t>Mean vs. Median for Auto MPG</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456841" y="550191"/>
            <a:ext cx="4572000" cy="422221"/>
          </a:xfrm>
        </p:spPr>
        <p:txBody>
          <a:bodyPr/>
          <a:lstStyle/>
          <a:p>
            <a:pPr marL="484632">
              <a:defRPr/>
            </a:pPr>
            <a:r>
              <a:rPr lang="en-US" b="1" dirty="0">
                <a:solidFill>
                  <a:srgbClr val="002060"/>
                </a:solidFill>
                <a:latin typeface="Times New Roman" pitchFamily="18" charset="0"/>
                <a:cs typeface="Times New Roman" pitchFamily="18" charset="0"/>
              </a:rPr>
              <a:t>Data Exploration </a:t>
            </a:r>
            <a:r>
              <a:rPr lang="en-US" sz="1800" b="1" dirty="0">
                <a:solidFill>
                  <a:srgbClr val="002060"/>
                </a:solidFill>
                <a:latin typeface="Times New Roman" pitchFamily="18" charset="0"/>
                <a:cs typeface="Times New Roman" pitchFamily="18" charset="0"/>
              </a:rPr>
              <a:t>– Data spread</a:t>
            </a:r>
            <a:endParaRPr lang="en-US" b="1" dirty="0">
              <a:solidFill>
                <a:srgbClr val="002060"/>
              </a:solidFill>
              <a:latin typeface="Times New Roman" pitchFamily="18" charset="0"/>
              <a:cs typeface="Times New Roman" pitchFamily="18" charset="0"/>
            </a:endParaRPr>
          </a:p>
        </p:txBody>
      </p:sp>
      <p:pic>
        <p:nvPicPr>
          <p:cNvPr id="6"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sp>
        <p:nvSpPr>
          <p:cNvPr id="7" name="Rectangle 3"/>
          <p:cNvSpPr txBox="1">
            <a:spLocks noChangeArrowheads="1"/>
          </p:cNvSpPr>
          <p:nvPr/>
        </p:nvSpPr>
        <p:spPr>
          <a:xfrm>
            <a:off x="1534333" y="1201120"/>
            <a:ext cx="6028840" cy="1968284"/>
          </a:xfrm>
          <a:prstGeom prst="rect">
            <a:avLst/>
          </a:prstGeom>
          <a:noFill/>
          <a:ln>
            <a:noFill/>
          </a:ln>
        </p:spPr>
        <p:txBody>
          <a:bodyPr spcFirstLastPara="1" wrap="square" lIns="0" tIns="0" rIns="0" bIns="0" anchor="t" anchorCtr="0">
            <a:noAutofit/>
          </a:bodyPr>
          <a:lstStyle/>
          <a:p>
            <a:pPr marL="457200" marR="0" lvl="0" indent="-381000" algn="l" defTabSz="914400" rtl="0" eaLnBrk="1" fontAlgn="auto" latinLnBrk="0" hangingPunct="1">
              <a:lnSpc>
                <a:spcPct val="90000"/>
              </a:lnSpc>
              <a:spcBef>
                <a:spcPts val="600"/>
              </a:spcBef>
              <a:spcAft>
                <a:spcPts val="0"/>
              </a:spcAft>
              <a:buClr>
                <a:schemeClr val="dk2"/>
              </a:buClr>
              <a:buSzPts val="2400"/>
              <a:buFont typeface="Patrick Hand"/>
              <a:buChar char="&gt;"/>
              <a:tabLst/>
              <a:defRPr/>
            </a:pPr>
            <a:r>
              <a:rPr kumimoji="0" lang="en-IN" sz="2000" b="0" i="0" u="none" strike="noStrike" kern="0" cap="none" spc="0" normalizeH="0" baseline="0" noProof="0" dirty="0">
                <a:ln>
                  <a:noFill/>
                </a:ln>
                <a:solidFill>
                  <a:schemeClr val="dk1"/>
                </a:solidFill>
                <a:effectLst/>
                <a:uLnTx/>
                <a:uFillTx/>
                <a:latin typeface="Times New Roman" pitchFamily="18" charset="0"/>
                <a:ea typeface="Patrick Hand"/>
                <a:cs typeface="Times New Roman" pitchFamily="18" charset="0"/>
                <a:sym typeface="Patrick Hand"/>
              </a:rPr>
              <a:t>  </a:t>
            </a:r>
            <a:r>
              <a:rPr kumimoji="0" lang="en-US" sz="2000" b="0" i="0" u="none" strike="noStrike" kern="0" cap="none" spc="0" normalizeH="0" baseline="0" noProof="0" dirty="0">
                <a:ln>
                  <a:noFill/>
                </a:ln>
                <a:solidFill>
                  <a:schemeClr val="dk1"/>
                </a:solidFill>
                <a:effectLst/>
                <a:uLnTx/>
                <a:uFillTx/>
                <a:latin typeface="Times New Roman" pitchFamily="18" charset="0"/>
                <a:ea typeface="Patrick Hand"/>
                <a:cs typeface="Times New Roman" pitchFamily="18" charset="0"/>
                <a:sym typeface="Patrick Hand"/>
              </a:rPr>
              <a:t>Consider the data values of two attributes </a:t>
            </a:r>
            <a:endParaRPr kumimoji="0" lang="en-IN" sz="2000" b="0" i="0" u="none" strike="noStrike" kern="0" cap="none" spc="0" normalizeH="0" baseline="0" noProof="0" dirty="0">
              <a:ln>
                <a:noFill/>
              </a:ln>
              <a:solidFill>
                <a:schemeClr val="dk1"/>
              </a:solidFill>
              <a:effectLst/>
              <a:uLnTx/>
              <a:uFillTx/>
              <a:latin typeface="Times New Roman" pitchFamily="18" charset="0"/>
              <a:ea typeface="Patrick Hand"/>
              <a:cs typeface="Times New Roman" pitchFamily="18" charset="0"/>
              <a:sym typeface="Patrick Hand"/>
            </a:endParaRPr>
          </a:p>
          <a:p>
            <a:pPr marL="914400" marR="0" lvl="1" indent="-381000" algn="l" defTabSz="914400" rtl="0" eaLnBrk="1" fontAlgn="auto" latinLnBrk="0" hangingPunct="1">
              <a:lnSpc>
                <a:spcPct val="90000"/>
              </a:lnSpc>
              <a:spcBef>
                <a:spcPts val="0"/>
              </a:spcBef>
              <a:spcAft>
                <a:spcPts val="0"/>
              </a:spcAft>
              <a:buClr>
                <a:schemeClr val="dk2"/>
              </a:buClr>
              <a:buSzPts val="2400"/>
              <a:buFont typeface="Patrick Hand"/>
              <a:buChar char="-"/>
              <a:tabLst/>
              <a:defRPr/>
            </a:pPr>
            <a:r>
              <a:rPr kumimoji="0" lang="en-IN" sz="2000" b="0" i="0" u="none" strike="noStrike" kern="0" cap="none" spc="0" normalizeH="0" baseline="0" noProof="0" dirty="0">
                <a:ln>
                  <a:noFill/>
                </a:ln>
                <a:solidFill>
                  <a:schemeClr val="dk1"/>
                </a:solidFill>
                <a:effectLst/>
                <a:uLnTx/>
                <a:uFillTx/>
                <a:latin typeface="Times New Roman" pitchFamily="18" charset="0"/>
                <a:ea typeface="Patrick Hand"/>
                <a:cs typeface="Times New Roman" pitchFamily="18" charset="0"/>
                <a:sym typeface="Patrick Hand"/>
              </a:rPr>
              <a:t>Attribute 1 values – 44, 46, 48, 45 and 47 </a:t>
            </a:r>
          </a:p>
          <a:p>
            <a:pPr marL="914400" marR="0" lvl="1" indent="-381000" algn="l" defTabSz="914400" rtl="0" eaLnBrk="1" fontAlgn="auto" latinLnBrk="0" hangingPunct="1">
              <a:lnSpc>
                <a:spcPct val="90000"/>
              </a:lnSpc>
              <a:spcBef>
                <a:spcPts val="0"/>
              </a:spcBef>
              <a:spcAft>
                <a:spcPts val="0"/>
              </a:spcAft>
              <a:buClr>
                <a:schemeClr val="dk2"/>
              </a:buClr>
              <a:buSzPts val="2400"/>
              <a:buFont typeface="Patrick Hand"/>
              <a:buChar char="-"/>
              <a:tabLst/>
              <a:defRPr/>
            </a:pPr>
            <a:r>
              <a:rPr kumimoji="0" lang="en-IN" sz="2000" b="0" i="0" u="none" strike="noStrike" kern="0" cap="none" spc="0" normalizeH="0" baseline="0" noProof="0" dirty="0">
                <a:ln>
                  <a:noFill/>
                </a:ln>
                <a:solidFill>
                  <a:schemeClr val="dk1"/>
                </a:solidFill>
                <a:effectLst/>
                <a:uLnTx/>
                <a:uFillTx/>
                <a:latin typeface="Times New Roman" pitchFamily="18" charset="0"/>
                <a:ea typeface="Patrick Hand"/>
                <a:cs typeface="Times New Roman" pitchFamily="18" charset="0"/>
                <a:sym typeface="Patrick Hand"/>
              </a:rPr>
              <a:t>Attribute 2 values – 34, 46, 59, 39 and 52</a:t>
            </a:r>
          </a:p>
          <a:p>
            <a:pPr marL="457200" marR="0" lvl="0" indent="-381000" algn="l" defTabSz="914400" rtl="0" eaLnBrk="1" fontAlgn="auto" latinLnBrk="0" hangingPunct="1">
              <a:lnSpc>
                <a:spcPct val="90000"/>
              </a:lnSpc>
              <a:spcBef>
                <a:spcPts val="600"/>
              </a:spcBef>
              <a:spcAft>
                <a:spcPts val="0"/>
              </a:spcAft>
              <a:buClr>
                <a:schemeClr val="dk2"/>
              </a:buClr>
              <a:buSzPts val="2400"/>
              <a:buFont typeface="Patrick Hand"/>
              <a:buChar char="&gt;"/>
              <a:tabLst/>
              <a:defRPr/>
            </a:pPr>
            <a:r>
              <a:rPr kumimoji="0" lang="en-IN" sz="2000" b="0" i="0" u="none" strike="noStrike" kern="0" cap="none" spc="0" normalizeH="0" baseline="0" noProof="0" dirty="0">
                <a:ln>
                  <a:noFill/>
                </a:ln>
                <a:solidFill>
                  <a:schemeClr val="dk1"/>
                </a:solidFill>
                <a:effectLst/>
                <a:uLnTx/>
                <a:uFillTx/>
                <a:latin typeface="Times New Roman" pitchFamily="18" charset="0"/>
                <a:ea typeface="Patrick Hand"/>
                <a:cs typeface="Times New Roman" pitchFamily="18" charset="0"/>
                <a:sym typeface="Patrick Hand"/>
              </a:rPr>
              <a:t>Both the set of values have a mean and median of 46. </a:t>
            </a:r>
          </a:p>
          <a:p>
            <a:pPr marL="457200" marR="0" lvl="0" indent="-381000" algn="l" defTabSz="914400" rtl="0" eaLnBrk="1" fontAlgn="auto" latinLnBrk="0" hangingPunct="1">
              <a:lnSpc>
                <a:spcPct val="90000"/>
              </a:lnSpc>
              <a:spcBef>
                <a:spcPts val="600"/>
              </a:spcBef>
              <a:spcAft>
                <a:spcPts val="0"/>
              </a:spcAft>
              <a:buClr>
                <a:schemeClr val="dk2"/>
              </a:buClr>
              <a:buSzPts val="2400"/>
              <a:buFont typeface="Patrick Hand"/>
              <a:buChar char="&gt;"/>
              <a:tabLst/>
              <a:defRPr/>
            </a:pPr>
            <a:r>
              <a:rPr kumimoji="0" lang="en-IN" sz="2000" b="0" i="0" u="none" strike="noStrike" kern="0" cap="none" spc="0" normalizeH="0" baseline="0" noProof="0" dirty="0">
                <a:ln>
                  <a:noFill/>
                </a:ln>
                <a:solidFill>
                  <a:schemeClr val="dk1"/>
                </a:solidFill>
                <a:effectLst/>
                <a:uLnTx/>
                <a:uFillTx/>
                <a:latin typeface="Times New Roman" pitchFamily="18" charset="0"/>
                <a:ea typeface="Patrick Hand"/>
                <a:cs typeface="Times New Roman" pitchFamily="18" charset="0"/>
                <a:sym typeface="Patrick Hand"/>
              </a:rPr>
              <a:t>First set of values is more concentrated or clustered around the mean / median value</a:t>
            </a:r>
            <a:endParaRPr kumimoji="0" lang="en-IN" sz="2800" b="0" i="0" u="none" strike="noStrike" kern="0" cap="none" spc="0" normalizeH="0" baseline="0" noProof="0" dirty="0">
              <a:ln>
                <a:noFill/>
              </a:ln>
              <a:solidFill>
                <a:schemeClr val="dk1"/>
              </a:solidFill>
              <a:effectLst/>
              <a:uLnTx/>
              <a:uFillTx/>
              <a:latin typeface="Times New Roman" pitchFamily="18" charset="0"/>
              <a:ea typeface="Patrick Hand"/>
              <a:cs typeface="Times New Roman" pitchFamily="18" charset="0"/>
              <a:sym typeface="Patrick Hand"/>
            </a:endParaRPr>
          </a:p>
        </p:txBody>
      </p:sp>
      <p:pic>
        <p:nvPicPr>
          <p:cNvPr id="8" name="Picture 2"/>
          <p:cNvPicPr>
            <a:picLocks noChangeAspect="1" noChangeArrowheads="1"/>
          </p:cNvPicPr>
          <p:nvPr/>
        </p:nvPicPr>
        <p:blipFill>
          <a:blip r:embed="rId3"/>
          <a:srcRect/>
          <a:stretch>
            <a:fillRect/>
          </a:stretch>
        </p:blipFill>
        <p:spPr bwMode="auto">
          <a:xfrm>
            <a:off x="2502974" y="3185710"/>
            <a:ext cx="4345983" cy="704120"/>
          </a:xfrm>
          <a:prstGeom prst="rect">
            <a:avLst/>
          </a:prstGeom>
          <a:ln>
            <a:noFill/>
          </a:ln>
          <a:effectLst>
            <a:outerShdw blurRad="292100" dist="139700" dir="2700000" algn="tl" rotWithShape="0">
              <a:srgbClr val="333333">
                <a:alpha val="65000"/>
              </a:srgbClr>
            </a:outerShdw>
          </a:effectLst>
        </p:spPr>
      </p:pic>
      <p:pic>
        <p:nvPicPr>
          <p:cNvPr id="9" name="Picture 3"/>
          <p:cNvPicPr>
            <a:picLocks noChangeAspect="1" noChangeArrowheads="1"/>
          </p:cNvPicPr>
          <p:nvPr/>
        </p:nvPicPr>
        <p:blipFill>
          <a:blip r:embed="rId4"/>
          <a:srcRect/>
          <a:stretch>
            <a:fillRect/>
          </a:stretch>
        </p:blipFill>
        <p:spPr bwMode="auto">
          <a:xfrm>
            <a:off x="2390910" y="3969324"/>
            <a:ext cx="4614592" cy="528089"/>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456841" y="550191"/>
            <a:ext cx="5649132" cy="422221"/>
          </a:xfrm>
        </p:spPr>
        <p:txBody>
          <a:bodyPr/>
          <a:lstStyle/>
          <a:p>
            <a:pPr marL="484632">
              <a:defRPr/>
            </a:pPr>
            <a:r>
              <a:rPr lang="en-US" b="1" dirty="0">
                <a:solidFill>
                  <a:srgbClr val="002060"/>
                </a:solidFill>
                <a:latin typeface="Times New Roman" pitchFamily="18" charset="0"/>
                <a:cs typeface="Times New Roman" pitchFamily="18" charset="0"/>
              </a:rPr>
              <a:t>Data Exploration </a:t>
            </a:r>
            <a:r>
              <a:rPr lang="en-US" sz="1800" b="1" dirty="0">
                <a:solidFill>
                  <a:srgbClr val="002060"/>
                </a:solidFill>
                <a:latin typeface="Times New Roman" pitchFamily="18" charset="0"/>
                <a:cs typeface="Times New Roman" pitchFamily="18" charset="0"/>
              </a:rPr>
              <a:t>– data value position</a:t>
            </a:r>
          </a:p>
        </p:txBody>
      </p:sp>
      <p:pic>
        <p:nvPicPr>
          <p:cNvPr id="6"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sp>
        <p:nvSpPr>
          <p:cNvPr id="7" name="Rectangle 3"/>
          <p:cNvSpPr txBox="1">
            <a:spLocks noChangeArrowheads="1"/>
          </p:cNvSpPr>
          <p:nvPr/>
        </p:nvSpPr>
        <p:spPr>
          <a:xfrm>
            <a:off x="1433594" y="997218"/>
            <a:ext cx="5703375" cy="2001703"/>
          </a:xfrm>
          <a:prstGeom prst="rect">
            <a:avLst/>
          </a:prstGeom>
          <a:noFill/>
          <a:ln>
            <a:noFill/>
          </a:ln>
        </p:spPr>
        <p:txBody>
          <a:bodyPr spcFirstLastPara="1" wrap="square" lIns="0" tIns="0" rIns="0" bIns="0" anchor="t" anchorCtr="0">
            <a:noAutofit/>
          </a:bodyPr>
          <a:lstStyle/>
          <a:p>
            <a:pPr marL="457200" marR="0" lvl="0" indent="-381000" algn="l" defTabSz="914400" rtl="0" eaLnBrk="1" fontAlgn="auto" latinLnBrk="0" hangingPunct="1">
              <a:lnSpc>
                <a:spcPts val="2600"/>
              </a:lnSpc>
              <a:spcBef>
                <a:spcPts val="600"/>
              </a:spcBef>
              <a:spcAft>
                <a:spcPts val="0"/>
              </a:spcAft>
              <a:buClr>
                <a:schemeClr val="dk2"/>
              </a:buClr>
              <a:buSzPts val="2400"/>
              <a:buFont typeface="Patrick Hand"/>
              <a:buChar char="&gt;"/>
              <a:tabLst/>
              <a:defRPr/>
            </a:pPr>
            <a:r>
              <a:rPr kumimoji="0" lang="en-US" sz="2000" b="0" i="0" u="none" strike="noStrike" kern="0" cap="none" spc="0" normalizeH="0" baseline="0" noProof="0" dirty="0">
                <a:ln>
                  <a:noFill/>
                </a:ln>
                <a:solidFill>
                  <a:schemeClr val="dk1"/>
                </a:solidFill>
                <a:effectLst/>
                <a:uLnTx/>
                <a:uFillTx/>
                <a:latin typeface="Times New Roman" pitchFamily="18" charset="0"/>
                <a:ea typeface="Patrick Hand"/>
                <a:cs typeface="Times New Roman" pitchFamily="18" charset="0"/>
                <a:sym typeface="Patrick Hand"/>
              </a:rPr>
              <a:t>Any data set attribute has </a:t>
            </a:r>
            <a:r>
              <a:rPr kumimoji="0" lang="en-US" sz="2000" b="0" i="0" u="sng" strike="noStrike" kern="0" cap="none" spc="0" normalizeH="0" baseline="0" noProof="0" dirty="0">
                <a:ln>
                  <a:noFill/>
                </a:ln>
                <a:solidFill>
                  <a:schemeClr val="dk1"/>
                </a:solidFill>
                <a:effectLst/>
                <a:uLnTx/>
                <a:uFillTx/>
                <a:latin typeface="Times New Roman" pitchFamily="18" charset="0"/>
                <a:ea typeface="Patrick Hand"/>
                <a:cs typeface="Times New Roman" pitchFamily="18" charset="0"/>
                <a:sym typeface="Patrick Hand"/>
              </a:rPr>
              <a:t>five</a:t>
            </a:r>
            <a:r>
              <a:rPr kumimoji="0" lang="en-US" sz="2000" b="0" i="0" u="none" strike="noStrike" kern="0" cap="none" spc="0" normalizeH="0" baseline="0" noProof="0" dirty="0">
                <a:ln>
                  <a:noFill/>
                </a:ln>
                <a:solidFill>
                  <a:schemeClr val="dk1"/>
                </a:solidFill>
                <a:effectLst/>
                <a:uLnTx/>
                <a:uFillTx/>
                <a:latin typeface="Times New Roman" pitchFamily="18" charset="0"/>
                <a:ea typeface="Patrick Hand"/>
                <a:cs typeface="Times New Roman" pitchFamily="18" charset="0"/>
                <a:sym typeface="Patrick Hand"/>
              </a:rPr>
              <a:t> values</a:t>
            </a:r>
          </a:p>
          <a:p>
            <a:pPr marL="914400" marR="0" lvl="1" indent="-381000" algn="l" defTabSz="914400" rtl="0" eaLnBrk="1" fontAlgn="auto" latinLnBrk="0" hangingPunct="1">
              <a:lnSpc>
                <a:spcPts val="2600"/>
              </a:lnSpc>
              <a:spcBef>
                <a:spcPts val="0"/>
              </a:spcBef>
              <a:spcAft>
                <a:spcPts val="0"/>
              </a:spcAft>
              <a:buClr>
                <a:schemeClr val="dk2"/>
              </a:buClr>
              <a:buSzPts val="2400"/>
              <a:buFont typeface="Patrick Hand"/>
              <a:buChar char="-"/>
              <a:tabLst/>
              <a:defRPr/>
            </a:pPr>
            <a:r>
              <a:rPr kumimoji="0" lang="en-US" sz="2000" b="0" i="0" u="none" strike="noStrike" kern="0" cap="none" spc="0" normalizeH="0" baseline="0" noProof="0" dirty="0">
                <a:ln>
                  <a:noFill/>
                </a:ln>
                <a:solidFill>
                  <a:schemeClr val="dk1"/>
                </a:solidFill>
                <a:effectLst/>
                <a:uLnTx/>
                <a:uFillTx/>
                <a:latin typeface="Times New Roman" pitchFamily="18" charset="0"/>
                <a:ea typeface="Patrick Hand"/>
                <a:cs typeface="Times New Roman" pitchFamily="18" charset="0"/>
                <a:sym typeface="Patrick Hand"/>
              </a:rPr>
              <a:t>Minimum</a:t>
            </a:r>
          </a:p>
          <a:p>
            <a:pPr marL="914400" marR="0" lvl="1" indent="-381000" algn="l" defTabSz="914400" rtl="0" eaLnBrk="1" fontAlgn="auto" latinLnBrk="0" hangingPunct="1">
              <a:lnSpc>
                <a:spcPts val="2600"/>
              </a:lnSpc>
              <a:spcBef>
                <a:spcPts val="0"/>
              </a:spcBef>
              <a:spcAft>
                <a:spcPts val="0"/>
              </a:spcAft>
              <a:buClr>
                <a:schemeClr val="dk2"/>
              </a:buClr>
              <a:buSzPts val="2400"/>
              <a:buFont typeface="Patrick Hand"/>
              <a:buChar char="-"/>
              <a:tabLst/>
              <a:defRPr/>
            </a:pPr>
            <a:r>
              <a:rPr kumimoji="0" lang="en-US" sz="2000" b="0" i="0" u="none" strike="noStrike" kern="0" cap="none" spc="0" normalizeH="0" baseline="0" noProof="0" dirty="0">
                <a:ln>
                  <a:noFill/>
                </a:ln>
                <a:solidFill>
                  <a:schemeClr val="dk1"/>
                </a:solidFill>
                <a:effectLst/>
                <a:uLnTx/>
                <a:uFillTx/>
                <a:latin typeface="Times New Roman" pitchFamily="18" charset="0"/>
                <a:ea typeface="Patrick Hand"/>
                <a:cs typeface="Times New Roman" pitchFamily="18" charset="0"/>
                <a:sym typeface="Patrick Hand"/>
              </a:rPr>
              <a:t>First quartile (Q1)</a:t>
            </a:r>
          </a:p>
          <a:p>
            <a:pPr marL="914400" marR="0" lvl="1" indent="-381000" algn="l" defTabSz="914400" rtl="0" eaLnBrk="1" fontAlgn="auto" latinLnBrk="0" hangingPunct="1">
              <a:lnSpc>
                <a:spcPts val="2600"/>
              </a:lnSpc>
              <a:spcBef>
                <a:spcPts val="0"/>
              </a:spcBef>
              <a:spcAft>
                <a:spcPts val="0"/>
              </a:spcAft>
              <a:buClr>
                <a:schemeClr val="dk2"/>
              </a:buClr>
              <a:buSzPts val="2400"/>
              <a:buFont typeface="Patrick Hand"/>
              <a:buChar char="-"/>
              <a:tabLst/>
              <a:defRPr/>
            </a:pPr>
            <a:r>
              <a:rPr kumimoji="0" lang="en-US" sz="2000" b="0" i="0" u="none" strike="noStrike" kern="0" cap="none" spc="0" normalizeH="0" baseline="0" noProof="0" dirty="0">
                <a:ln>
                  <a:noFill/>
                </a:ln>
                <a:solidFill>
                  <a:schemeClr val="dk1"/>
                </a:solidFill>
                <a:effectLst/>
                <a:uLnTx/>
                <a:uFillTx/>
                <a:latin typeface="Times New Roman" pitchFamily="18" charset="0"/>
                <a:ea typeface="Patrick Hand"/>
                <a:cs typeface="Times New Roman" pitchFamily="18" charset="0"/>
                <a:sym typeface="Patrick Hand"/>
              </a:rPr>
              <a:t>Median (Q2)</a:t>
            </a:r>
          </a:p>
          <a:p>
            <a:pPr marL="914400" marR="0" lvl="1" indent="-381000" algn="l" defTabSz="914400" rtl="0" eaLnBrk="1" fontAlgn="auto" latinLnBrk="0" hangingPunct="1">
              <a:lnSpc>
                <a:spcPts val="2600"/>
              </a:lnSpc>
              <a:spcBef>
                <a:spcPts val="0"/>
              </a:spcBef>
              <a:spcAft>
                <a:spcPts val="0"/>
              </a:spcAft>
              <a:buClr>
                <a:schemeClr val="dk2"/>
              </a:buClr>
              <a:buSzPts val="2400"/>
              <a:buFont typeface="Patrick Hand"/>
              <a:buChar char="-"/>
              <a:tabLst/>
              <a:defRPr/>
            </a:pPr>
            <a:r>
              <a:rPr kumimoji="0" lang="en-US" sz="2000" b="0" i="0" u="none" strike="noStrike" kern="0" cap="none" spc="0" normalizeH="0" baseline="0" noProof="0" dirty="0">
                <a:ln>
                  <a:noFill/>
                </a:ln>
                <a:solidFill>
                  <a:schemeClr val="dk1"/>
                </a:solidFill>
                <a:effectLst/>
                <a:uLnTx/>
                <a:uFillTx/>
                <a:latin typeface="Times New Roman" pitchFamily="18" charset="0"/>
                <a:ea typeface="Patrick Hand"/>
                <a:cs typeface="Times New Roman" pitchFamily="18" charset="0"/>
                <a:sym typeface="Patrick Hand"/>
              </a:rPr>
              <a:t>Third quartile (Q3), and </a:t>
            </a:r>
          </a:p>
          <a:p>
            <a:pPr marL="914400" marR="0" lvl="1" indent="-381000" algn="l" defTabSz="914400" rtl="0" eaLnBrk="1" fontAlgn="auto" latinLnBrk="0" hangingPunct="1">
              <a:lnSpc>
                <a:spcPts val="2600"/>
              </a:lnSpc>
              <a:spcBef>
                <a:spcPts val="0"/>
              </a:spcBef>
              <a:spcAft>
                <a:spcPts val="0"/>
              </a:spcAft>
              <a:buClr>
                <a:schemeClr val="dk2"/>
              </a:buClr>
              <a:buSzPts val="2400"/>
              <a:buFont typeface="Patrick Hand"/>
              <a:buChar char="-"/>
              <a:tabLst/>
              <a:defRPr/>
            </a:pPr>
            <a:r>
              <a:rPr kumimoji="0" lang="en-US" sz="2000" b="0" i="0" u="none" strike="noStrike" kern="0" cap="none" spc="0" normalizeH="0" baseline="0" noProof="0" dirty="0">
                <a:ln>
                  <a:noFill/>
                </a:ln>
                <a:solidFill>
                  <a:schemeClr val="dk1"/>
                </a:solidFill>
                <a:effectLst/>
                <a:uLnTx/>
                <a:uFillTx/>
                <a:latin typeface="Times New Roman" pitchFamily="18" charset="0"/>
                <a:ea typeface="Patrick Hand"/>
                <a:cs typeface="Times New Roman" pitchFamily="18" charset="0"/>
                <a:sym typeface="Patrick Hand"/>
              </a:rPr>
              <a:t>Maximum</a:t>
            </a:r>
            <a:endParaRPr kumimoji="0" lang="en-IN" sz="2000" b="0" i="0" u="none" strike="noStrike" kern="0" cap="none" spc="0" normalizeH="0" baseline="0" noProof="0" dirty="0">
              <a:ln>
                <a:noFill/>
              </a:ln>
              <a:solidFill>
                <a:schemeClr val="dk1"/>
              </a:solidFill>
              <a:effectLst/>
              <a:uLnTx/>
              <a:uFillTx/>
              <a:latin typeface="Times New Roman" pitchFamily="18" charset="0"/>
              <a:ea typeface="Patrick Hand"/>
              <a:cs typeface="Times New Roman" pitchFamily="18" charset="0"/>
              <a:sym typeface="Patrick Hand"/>
            </a:endParaRPr>
          </a:p>
        </p:txBody>
      </p:sp>
      <p:grpSp>
        <p:nvGrpSpPr>
          <p:cNvPr id="8" name="Group 26"/>
          <p:cNvGrpSpPr>
            <a:grpSpLocks/>
          </p:cNvGrpSpPr>
          <p:nvPr/>
        </p:nvGrpSpPr>
        <p:grpSpPr bwMode="auto">
          <a:xfrm>
            <a:off x="2007031" y="3389528"/>
            <a:ext cx="5115894" cy="1186659"/>
            <a:chOff x="357158" y="4543828"/>
            <a:chExt cx="7215238" cy="1432127"/>
          </a:xfrm>
        </p:grpSpPr>
        <p:cxnSp>
          <p:nvCxnSpPr>
            <p:cNvPr id="9" name="Straight Connector 8"/>
            <p:cNvCxnSpPr/>
            <p:nvPr/>
          </p:nvCxnSpPr>
          <p:spPr>
            <a:xfrm>
              <a:off x="1357290" y="5186539"/>
              <a:ext cx="5214974" cy="158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1212878" y="5043714"/>
              <a:ext cx="287237" cy="1588"/>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flipH="1" flipV="1">
              <a:off x="6427852" y="5043714"/>
              <a:ext cx="287237" cy="1587"/>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flipH="1" flipV="1">
              <a:off x="3929110" y="5043714"/>
              <a:ext cx="285649" cy="3175"/>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flipH="1" flipV="1">
              <a:off x="2464617" y="5079420"/>
              <a:ext cx="214238" cy="3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flipH="1" flipV="1">
              <a:off x="5250699" y="5079420"/>
              <a:ext cx="214238" cy="3175"/>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21"/>
            <p:cNvSpPr>
              <a:spLocks noChangeArrowheads="1"/>
            </p:cNvSpPr>
            <p:nvPr/>
          </p:nvSpPr>
          <p:spPr bwMode="auto">
            <a:xfrm>
              <a:off x="357158" y="4543828"/>
              <a:ext cx="1643074" cy="313932"/>
            </a:xfrm>
            <a:prstGeom prst="rect">
              <a:avLst/>
            </a:prstGeom>
            <a:noFill/>
            <a:ln w="9525">
              <a:noFill/>
              <a:miter lim="800000"/>
              <a:headEnd/>
              <a:tailEnd/>
            </a:ln>
          </p:spPr>
          <p:txBody>
            <a:bodyPr>
              <a:spAutoFit/>
            </a:bodyPr>
            <a:lstStyle/>
            <a:p>
              <a:pPr lvl="1">
                <a:lnSpc>
                  <a:spcPct val="90000"/>
                </a:lnSpc>
              </a:pPr>
              <a:r>
                <a:rPr lang="en-US" sz="1600" b="1"/>
                <a:t>Minimum</a:t>
              </a:r>
            </a:p>
          </p:txBody>
        </p:sp>
        <p:sp>
          <p:nvSpPr>
            <p:cNvPr id="16" name="Rectangle 22"/>
            <p:cNvSpPr>
              <a:spLocks noChangeArrowheads="1"/>
            </p:cNvSpPr>
            <p:nvPr/>
          </p:nvSpPr>
          <p:spPr bwMode="auto">
            <a:xfrm>
              <a:off x="5857884" y="4543828"/>
              <a:ext cx="1714512" cy="313932"/>
            </a:xfrm>
            <a:prstGeom prst="rect">
              <a:avLst/>
            </a:prstGeom>
            <a:noFill/>
            <a:ln w="9525">
              <a:noFill/>
              <a:miter lim="800000"/>
              <a:headEnd/>
              <a:tailEnd/>
            </a:ln>
          </p:spPr>
          <p:txBody>
            <a:bodyPr>
              <a:spAutoFit/>
            </a:bodyPr>
            <a:lstStyle/>
            <a:p>
              <a:pPr lvl="1">
                <a:lnSpc>
                  <a:spcPct val="90000"/>
                </a:lnSpc>
              </a:pPr>
              <a:r>
                <a:rPr lang="en-US" sz="1600" b="1"/>
                <a:t>Maximum</a:t>
              </a:r>
            </a:p>
          </p:txBody>
        </p:sp>
        <p:sp>
          <p:nvSpPr>
            <p:cNvPr id="17" name="Rectangle 23"/>
            <p:cNvSpPr>
              <a:spLocks noChangeArrowheads="1"/>
            </p:cNvSpPr>
            <p:nvPr/>
          </p:nvSpPr>
          <p:spPr bwMode="auto">
            <a:xfrm>
              <a:off x="3071802" y="5329646"/>
              <a:ext cx="1785949" cy="646309"/>
            </a:xfrm>
            <a:prstGeom prst="rect">
              <a:avLst/>
            </a:prstGeom>
            <a:noFill/>
            <a:ln w="9525">
              <a:noFill/>
              <a:miter lim="800000"/>
              <a:headEnd/>
              <a:tailEnd/>
            </a:ln>
          </p:spPr>
          <p:txBody>
            <a:bodyPr>
              <a:spAutoFit/>
            </a:bodyPr>
            <a:lstStyle/>
            <a:p>
              <a:pPr lvl="1" algn="ctr">
                <a:lnSpc>
                  <a:spcPct val="90000"/>
                </a:lnSpc>
              </a:pPr>
              <a:r>
                <a:rPr lang="en-US" sz="1600" b="1" dirty="0"/>
                <a:t>Median    (Q2)</a:t>
              </a:r>
            </a:p>
          </p:txBody>
        </p:sp>
        <p:sp>
          <p:nvSpPr>
            <p:cNvPr id="18" name="Rectangle 24"/>
            <p:cNvSpPr>
              <a:spLocks noChangeArrowheads="1"/>
            </p:cNvSpPr>
            <p:nvPr/>
          </p:nvSpPr>
          <p:spPr bwMode="auto">
            <a:xfrm>
              <a:off x="4643438" y="4543828"/>
              <a:ext cx="1071570" cy="313932"/>
            </a:xfrm>
            <a:prstGeom prst="rect">
              <a:avLst/>
            </a:prstGeom>
            <a:noFill/>
            <a:ln w="9525">
              <a:noFill/>
              <a:miter lim="800000"/>
              <a:headEnd/>
              <a:tailEnd/>
            </a:ln>
          </p:spPr>
          <p:txBody>
            <a:bodyPr>
              <a:spAutoFit/>
            </a:bodyPr>
            <a:lstStyle/>
            <a:p>
              <a:pPr lvl="1">
                <a:lnSpc>
                  <a:spcPct val="90000"/>
                </a:lnSpc>
              </a:pPr>
              <a:r>
                <a:rPr lang="en-US" sz="1600" b="1"/>
                <a:t>Q3</a:t>
              </a:r>
            </a:p>
          </p:txBody>
        </p:sp>
        <p:sp>
          <p:nvSpPr>
            <p:cNvPr id="19" name="Rectangle 25"/>
            <p:cNvSpPr>
              <a:spLocks noChangeArrowheads="1"/>
            </p:cNvSpPr>
            <p:nvPr/>
          </p:nvSpPr>
          <p:spPr bwMode="auto">
            <a:xfrm>
              <a:off x="1928794" y="4543828"/>
              <a:ext cx="1071570" cy="313932"/>
            </a:xfrm>
            <a:prstGeom prst="rect">
              <a:avLst/>
            </a:prstGeom>
            <a:noFill/>
            <a:ln w="9525">
              <a:noFill/>
              <a:miter lim="800000"/>
              <a:headEnd/>
              <a:tailEnd/>
            </a:ln>
          </p:spPr>
          <p:txBody>
            <a:bodyPr>
              <a:spAutoFit/>
            </a:bodyPr>
            <a:lstStyle/>
            <a:p>
              <a:pPr lvl="1">
                <a:lnSpc>
                  <a:spcPct val="90000"/>
                </a:lnSpc>
              </a:pPr>
              <a:r>
                <a:rPr lang="en-US" sz="1600" b="1"/>
                <a:t>Q1</a:t>
              </a: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456840" y="550191"/>
            <a:ext cx="5672379" cy="422221"/>
          </a:xfrm>
        </p:spPr>
        <p:txBody>
          <a:bodyPr/>
          <a:lstStyle/>
          <a:p>
            <a:pPr marL="484632">
              <a:defRPr/>
            </a:pPr>
            <a:r>
              <a:rPr lang="en-US" b="1" dirty="0">
                <a:solidFill>
                  <a:srgbClr val="002060"/>
                </a:solidFill>
                <a:latin typeface="Times New Roman" pitchFamily="18" charset="0"/>
                <a:cs typeface="Times New Roman" pitchFamily="18" charset="0"/>
              </a:rPr>
              <a:t>Plotting and exploring numerical data</a:t>
            </a:r>
          </a:p>
        </p:txBody>
      </p:sp>
      <p:sp>
        <p:nvSpPr>
          <p:cNvPr id="5" name="Rectangle 3"/>
          <p:cNvSpPr txBox="1">
            <a:spLocks noChangeArrowheads="1"/>
          </p:cNvSpPr>
          <p:nvPr/>
        </p:nvSpPr>
        <p:spPr>
          <a:xfrm>
            <a:off x="1464591" y="1154624"/>
            <a:ext cx="5889355" cy="3394128"/>
          </a:xfrm>
          <a:prstGeom prst="rect">
            <a:avLst/>
          </a:prstGeom>
          <a:noFill/>
          <a:ln>
            <a:noFill/>
          </a:ln>
        </p:spPr>
        <p:txBody>
          <a:bodyPr spcFirstLastPara="1" wrap="square" lIns="0" tIns="0" rIns="0" bIns="0" anchor="t" anchorCtr="0">
            <a:noAutofit/>
          </a:bodyPr>
          <a:lstStyle/>
          <a:p>
            <a:pPr marL="341313" indent="-287338" algn="just">
              <a:lnSpc>
                <a:spcPct val="150000"/>
              </a:lnSpc>
              <a:buFont typeface="Wingdings" pitchFamily="2" charset="2"/>
              <a:buChar char="Ø"/>
            </a:pPr>
            <a:r>
              <a:rPr lang="en-US" sz="2000" b="1" dirty="0">
                <a:latin typeface="Times New Roman" pitchFamily="18" charset="0"/>
                <a:cs typeface="Times New Roman" pitchFamily="18" charset="0"/>
              </a:rPr>
              <a:t>Box plot </a:t>
            </a:r>
            <a:r>
              <a:rPr lang="en-US" sz="2000" dirty="0">
                <a:latin typeface="Times New Roman" pitchFamily="18" charset="0"/>
                <a:cs typeface="Times New Roman" pitchFamily="18" charset="0"/>
              </a:rPr>
              <a:t>is an effective mechanism to get one-shot view and understand the nature of  the data</a:t>
            </a:r>
          </a:p>
          <a:p>
            <a:pPr marL="341313" indent="-287338" algn="just">
              <a:lnSpc>
                <a:spcPct val="150000"/>
              </a:lnSpc>
              <a:buFont typeface="Wingdings" pitchFamily="2" charset="2"/>
              <a:buChar char="Ø"/>
            </a:pPr>
            <a:endParaRPr lang="en-US" sz="2000" dirty="0">
              <a:latin typeface="Times New Roman" pitchFamily="18" charset="0"/>
              <a:cs typeface="Times New Roman" pitchFamily="18" charset="0"/>
            </a:endParaRPr>
          </a:p>
          <a:p>
            <a:pPr marL="341313" indent="-287338" algn="just">
              <a:lnSpc>
                <a:spcPct val="150000"/>
              </a:lnSpc>
              <a:buFont typeface="Wingdings" pitchFamily="2" charset="2"/>
              <a:buChar char="Ø"/>
            </a:pPr>
            <a:r>
              <a:rPr lang="en-US" sz="2000" b="1" dirty="0">
                <a:latin typeface="Times New Roman" pitchFamily="18" charset="0"/>
                <a:cs typeface="Times New Roman" pitchFamily="18" charset="0"/>
              </a:rPr>
              <a:t>Histogram</a:t>
            </a:r>
            <a:r>
              <a:rPr lang="en-US" sz="2000" dirty="0">
                <a:latin typeface="Times New Roman" pitchFamily="18" charset="0"/>
                <a:cs typeface="Times New Roman" pitchFamily="18" charset="0"/>
              </a:rPr>
              <a:t>  is an effective visualization plot, which helps in understanding the distribution of numeric data into series of intervals, also termed as ‘bins</a:t>
            </a:r>
            <a:r>
              <a:rPr lang="en-US" sz="1800" dirty="0"/>
              <a:t>’</a:t>
            </a:r>
            <a:endParaRPr kumimoji="0" lang="en-IN" sz="1700" b="1" i="0" u="none" strike="noStrike" kern="0" cap="none" spc="0" normalizeH="0" baseline="0" noProof="0" dirty="0">
              <a:ln>
                <a:noFill/>
              </a:ln>
              <a:solidFill>
                <a:schemeClr val="dk1"/>
              </a:solidFill>
              <a:effectLst/>
              <a:uLnTx/>
              <a:uFillTx/>
              <a:latin typeface="Times New Roman" pitchFamily="18" charset="0"/>
              <a:ea typeface="Patrick Hand"/>
              <a:cs typeface="Times New Roman" pitchFamily="18" charset="0"/>
              <a:sym typeface="Patrick Hand"/>
            </a:endParaRPr>
          </a:p>
        </p:txBody>
      </p:sp>
      <p:pic>
        <p:nvPicPr>
          <p:cNvPr id="6"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456840" y="550191"/>
            <a:ext cx="5013701" cy="422221"/>
          </a:xfrm>
        </p:spPr>
        <p:txBody>
          <a:bodyPr/>
          <a:lstStyle/>
          <a:p>
            <a:pPr marL="484632">
              <a:defRPr/>
            </a:pPr>
            <a:r>
              <a:rPr lang="en-US" b="1" dirty="0">
                <a:solidFill>
                  <a:srgbClr val="002060"/>
                </a:solidFill>
                <a:latin typeface="Times New Roman" pitchFamily="18" charset="0"/>
                <a:cs typeface="Times New Roman" pitchFamily="18" charset="0"/>
              </a:rPr>
              <a:t>Data Exploration </a:t>
            </a:r>
            <a:r>
              <a:rPr lang="en-US" sz="1800" b="1" dirty="0">
                <a:solidFill>
                  <a:srgbClr val="002060"/>
                </a:solidFill>
                <a:latin typeface="Times New Roman" pitchFamily="18" charset="0"/>
                <a:cs typeface="Times New Roman" pitchFamily="18" charset="0"/>
              </a:rPr>
              <a:t>– Box plot</a:t>
            </a:r>
            <a:endParaRPr lang="en-US" b="1" dirty="0">
              <a:solidFill>
                <a:srgbClr val="002060"/>
              </a:solidFill>
              <a:latin typeface="Times New Roman" pitchFamily="18" charset="0"/>
              <a:cs typeface="Times New Roman" pitchFamily="18" charset="0"/>
            </a:endParaRPr>
          </a:p>
        </p:txBody>
      </p:sp>
      <p:pic>
        <p:nvPicPr>
          <p:cNvPr id="6"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pic>
        <p:nvPicPr>
          <p:cNvPr id="7" name="Picture 3"/>
          <p:cNvPicPr>
            <a:picLocks noChangeAspect="1" noChangeArrowheads="1"/>
          </p:cNvPicPr>
          <p:nvPr/>
        </p:nvPicPr>
        <p:blipFill>
          <a:blip r:embed="rId3"/>
          <a:srcRect/>
          <a:stretch>
            <a:fillRect/>
          </a:stretch>
        </p:blipFill>
        <p:spPr bwMode="auto">
          <a:xfrm>
            <a:off x="2564686" y="977238"/>
            <a:ext cx="3657886" cy="3631233"/>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5802" y="555079"/>
            <a:ext cx="5423454" cy="445500"/>
          </a:xfrm>
        </p:spPr>
        <p:txBody>
          <a:bodyPr/>
          <a:lstStyle/>
          <a:p>
            <a:r>
              <a:rPr lang="en-US" sz="2000" b="1" dirty="0">
                <a:solidFill>
                  <a:srgbClr val="002060"/>
                </a:solidFill>
                <a:latin typeface="Times New Roman" pitchFamily="18" charset="0"/>
                <a:cs typeface="Times New Roman" pitchFamily="18" charset="0"/>
              </a:rPr>
              <a:t>Data Exploration </a:t>
            </a:r>
            <a:r>
              <a:rPr lang="en-US" sz="1600" b="1" dirty="0">
                <a:solidFill>
                  <a:srgbClr val="002060"/>
                </a:solidFill>
                <a:latin typeface="Times New Roman" pitchFamily="18" charset="0"/>
                <a:cs typeface="Times New Roman" pitchFamily="18" charset="0"/>
              </a:rPr>
              <a:t>– Histogram</a:t>
            </a:r>
            <a:endParaRPr lang="en-US" sz="2000" dirty="0">
              <a:solidFill>
                <a:srgbClr val="002060"/>
              </a:solidFill>
              <a:latin typeface="Times New Roman" pitchFamily="18" charset="0"/>
              <a:cs typeface="Times New Roman" pitchFamily="18" charset="0"/>
            </a:endParaRPr>
          </a:p>
        </p:txBody>
      </p:sp>
      <p:pic>
        <p:nvPicPr>
          <p:cNvPr id="4"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grpSp>
        <p:nvGrpSpPr>
          <p:cNvPr id="5" name="Group 3"/>
          <p:cNvGrpSpPr>
            <a:grpSpLocks/>
          </p:cNvGrpSpPr>
          <p:nvPr/>
        </p:nvGrpSpPr>
        <p:grpSpPr bwMode="auto">
          <a:xfrm>
            <a:off x="1425844" y="986915"/>
            <a:ext cx="5672379" cy="3662576"/>
            <a:chOff x="-105085" y="-164273"/>
            <a:chExt cx="8397107" cy="7308047"/>
          </a:xfrm>
        </p:grpSpPr>
        <p:pic>
          <p:nvPicPr>
            <p:cNvPr id="6" name="Picture 10"/>
            <p:cNvPicPr>
              <a:picLocks noChangeAspect="1" noChangeArrowheads="1"/>
            </p:cNvPicPr>
            <p:nvPr/>
          </p:nvPicPr>
          <p:blipFill>
            <a:blip r:embed="rId3"/>
            <a:srcRect/>
            <a:stretch>
              <a:fillRect/>
            </a:stretch>
          </p:blipFill>
          <p:spPr bwMode="auto">
            <a:xfrm>
              <a:off x="5048178" y="4422441"/>
              <a:ext cx="3243844" cy="2721333"/>
            </a:xfrm>
            <a:prstGeom prst="rect">
              <a:avLst/>
            </a:prstGeom>
            <a:ln>
              <a:noFill/>
            </a:ln>
            <a:effectLst>
              <a:outerShdw blurRad="190500" algn="tl" rotWithShape="0">
                <a:srgbClr val="000000">
                  <a:alpha val="70000"/>
                </a:srgbClr>
              </a:outerShdw>
            </a:effectLst>
          </p:spPr>
        </p:pic>
        <p:sp>
          <p:nvSpPr>
            <p:cNvPr id="7" name="Rectangle 5"/>
            <p:cNvSpPr>
              <a:spLocks noChangeArrowheads="1"/>
            </p:cNvSpPr>
            <p:nvPr/>
          </p:nvSpPr>
          <p:spPr bwMode="auto">
            <a:xfrm>
              <a:off x="98052" y="-107770"/>
              <a:ext cx="2185213" cy="504132"/>
            </a:xfrm>
            <a:prstGeom prst="rect">
              <a:avLst/>
            </a:prstGeom>
            <a:noFill/>
            <a:ln w="9525">
              <a:noFill/>
              <a:miter lim="800000"/>
              <a:headEnd/>
              <a:tailEnd/>
            </a:ln>
          </p:spPr>
          <p:txBody>
            <a:bodyPr wrap="none">
              <a:spAutoFit/>
            </a:bodyPr>
            <a:lstStyle/>
            <a:p>
              <a:r>
                <a:rPr lang="en-IN" sz="1100" b="1" dirty="0"/>
                <a:t>Histogram of mpg</a:t>
              </a:r>
              <a:endParaRPr lang="en-IN" sz="1100" dirty="0"/>
            </a:p>
          </p:txBody>
        </p:sp>
        <p:pic>
          <p:nvPicPr>
            <p:cNvPr id="8" name="Picture 2"/>
            <p:cNvPicPr>
              <a:picLocks noChangeAspect="1" noChangeArrowheads="1"/>
            </p:cNvPicPr>
            <p:nvPr/>
          </p:nvPicPr>
          <p:blipFill>
            <a:blip r:embed="rId4"/>
            <a:srcRect/>
            <a:stretch>
              <a:fillRect/>
            </a:stretch>
          </p:blipFill>
          <p:spPr bwMode="auto">
            <a:xfrm>
              <a:off x="71406" y="428616"/>
              <a:ext cx="2171700" cy="1638300"/>
            </a:xfrm>
            <a:prstGeom prst="rect">
              <a:avLst/>
            </a:prstGeom>
            <a:noFill/>
            <a:ln w="9525">
              <a:noFill/>
              <a:miter lim="800000"/>
              <a:headEnd/>
              <a:tailEnd/>
            </a:ln>
          </p:spPr>
        </p:pic>
        <p:pic>
          <p:nvPicPr>
            <p:cNvPr id="9" name="Picture 3"/>
            <p:cNvPicPr>
              <a:picLocks noChangeAspect="1" noChangeArrowheads="1"/>
            </p:cNvPicPr>
            <p:nvPr/>
          </p:nvPicPr>
          <p:blipFill>
            <a:blip r:embed="rId5"/>
            <a:srcRect/>
            <a:stretch>
              <a:fillRect/>
            </a:stretch>
          </p:blipFill>
          <p:spPr bwMode="auto">
            <a:xfrm>
              <a:off x="2412167" y="428615"/>
              <a:ext cx="2143125" cy="1647825"/>
            </a:xfrm>
            <a:prstGeom prst="rect">
              <a:avLst/>
            </a:prstGeom>
            <a:noFill/>
            <a:ln w="9525">
              <a:noFill/>
              <a:miter lim="800000"/>
              <a:headEnd/>
              <a:tailEnd/>
            </a:ln>
          </p:spPr>
        </p:pic>
        <p:sp>
          <p:nvSpPr>
            <p:cNvPr id="10" name="Rectangle 8"/>
            <p:cNvSpPr>
              <a:spLocks noChangeArrowheads="1"/>
            </p:cNvSpPr>
            <p:nvPr/>
          </p:nvSpPr>
          <p:spPr bwMode="auto">
            <a:xfrm>
              <a:off x="2189177" y="-164273"/>
              <a:ext cx="2689183" cy="504132"/>
            </a:xfrm>
            <a:prstGeom prst="rect">
              <a:avLst/>
            </a:prstGeom>
            <a:noFill/>
            <a:ln w="9525">
              <a:noFill/>
              <a:miter lim="800000"/>
              <a:headEnd/>
              <a:tailEnd/>
            </a:ln>
          </p:spPr>
          <p:txBody>
            <a:bodyPr wrap="none">
              <a:spAutoFit/>
            </a:bodyPr>
            <a:lstStyle/>
            <a:p>
              <a:r>
                <a:rPr lang="en-IN" sz="1100" b="1" dirty="0"/>
                <a:t>Histogram of cylinders</a:t>
              </a:r>
              <a:endParaRPr lang="en-IN" sz="1100" dirty="0"/>
            </a:p>
          </p:txBody>
        </p:sp>
        <p:pic>
          <p:nvPicPr>
            <p:cNvPr id="11" name="Picture 4"/>
            <p:cNvPicPr>
              <a:picLocks noChangeAspect="1" noChangeArrowheads="1"/>
            </p:cNvPicPr>
            <p:nvPr/>
          </p:nvPicPr>
          <p:blipFill>
            <a:blip r:embed="rId6"/>
            <a:srcRect/>
            <a:stretch>
              <a:fillRect/>
            </a:stretch>
          </p:blipFill>
          <p:spPr bwMode="auto">
            <a:xfrm>
              <a:off x="5366126" y="357179"/>
              <a:ext cx="2181225" cy="1714499"/>
            </a:xfrm>
            <a:prstGeom prst="rect">
              <a:avLst/>
            </a:prstGeom>
            <a:noFill/>
            <a:ln w="9525">
              <a:noFill/>
              <a:miter lim="800000"/>
              <a:headEnd/>
              <a:tailEnd/>
            </a:ln>
          </p:spPr>
        </p:pic>
        <p:sp>
          <p:nvSpPr>
            <p:cNvPr id="12" name="Rectangle 10"/>
            <p:cNvSpPr>
              <a:spLocks noChangeArrowheads="1"/>
            </p:cNvSpPr>
            <p:nvPr/>
          </p:nvSpPr>
          <p:spPr bwMode="auto">
            <a:xfrm>
              <a:off x="4753701" y="-149342"/>
              <a:ext cx="3132676" cy="504132"/>
            </a:xfrm>
            <a:prstGeom prst="rect">
              <a:avLst/>
            </a:prstGeom>
            <a:noFill/>
            <a:ln w="9525">
              <a:noFill/>
              <a:miter lim="800000"/>
              <a:headEnd/>
              <a:tailEnd/>
            </a:ln>
          </p:spPr>
          <p:txBody>
            <a:bodyPr wrap="none">
              <a:spAutoFit/>
            </a:bodyPr>
            <a:lstStyle/>
            <a:p>
              <a:r>
                <a:rPr lang="en-IN" sz="1100" b="1" dirty="0"/>
                <a:t>Histogram of displacement</a:t>
              </a:r>
              <a:endParaRPr lang="en-IN" sz="1100" dirty="0"/>
            </a:p>
          </p:txBody>
        </p:sp>
        <p:pic>
          <p:nvPicPr>
            <p:cNvPr id="13" name="Picture 5"/>
            <p:cNvPicPr>
              <a:picLocks noChangeAspect="1" noChangeArrowheads="1"/>
            </p:cNvPicPr>
            <p:nvPr/>
          </p:nvPicPr>
          <p:blipFill>
            <a:blip r:embed="rId7"/>
            <a:srcRect/>
            <a:stretch>
              <a:fillRect/>
            </a:stretch>
          </p:blipFill>
          <p:spPr bwMode="auto">
            <a:xfrm>
              <a:off x="71406" y="2428868"/>
              <a:ext cx="2095500" cy="1666875"/>
            </a:xfrm>
            <a:prstGeom prst="rect">
              <a:avLst/>
            </a:prstGeom>
            <a:noFill/>
            <a:ln w="9525">
              <a:noFill/>
              <a:miter lim="800000"/>
              <a:headEnd/>
              <a:tailEnd/>
            </a:ln>
          </p:spPr>
        </p:pic>
        <p:sp>
          <p:nvSpPr>
            <p:cNvPr id="14" name="Rectangle 12"/>
            <p:cNvSpPr>
              <a:spLocks noChangeArrowheads="1"/>
            </p:cNvSpPr>
            <p:nvPr/>
          </p:nvSpPr>
          <p:spPr bwMode="auto">
            <a:xfrm>
              <a:off x="16082" y="2038581"/>
              <a:ext cx="2417039" cy="504132"/>
            </a:xfrm>
            <a:prstGeom prst="rect">
              <a:avLst/>
            </a:prstGeom>
            <a:noFill/>
            <a:ln w="9525">
              <a:noFill/>
              <a:miter lim="800000"/>
              <a:headEnd/>
              <a:tailEnd/>
            </a:ln>
          </p:spPr>
          <p:txBody>
            <a:bodyPr wrap="none">
              <a:spAutoFit/>
            </a:bodyPr>
            <a:lstStyle/>
            <a:p>
              <a:r>
                <a:rPr lang="en-IN" sz="1100" b="1" dirty="0"/>
                <a:t>Histogram of weight</a:t>
              </a:r>
              <a:endParaRPr lang="en-IN" sz="1100" dirty="0"/>
            </a:p>
          </p:txBody>
        </p:sp>
        <p:pic>
          <p:nvPicPr>
            <p:cNvPr id="15" name="Picture 6"/>
            <p:cNvPicPr>
              <a:picLocks noChangeAspect="1" noChangeArrowheads="1"/>
            </p:cNvPicPr>
            <p:nvPr/>
          </p:nvPicPr>
          <p:blipFill>
            <a:blip r:embed="rId8"/>
            <a:srcRect/>
            <a:stretch>
              <a:fillRect/>
            </a:stretch>
          </p:blipFill>
          <p:spPr bwMode="auto">
            <a:xfrm>
              <a:off x="2377754" y="2490715"/>
              <a:ext cx="2095499" cy="1581149"/>
            </a:xfrm>
            <a:prstGeom prst="rect">
              <a:avLst/>
            </a:prstGeom>
            <a:noFill/>
            <a:ln w="9525">
              <a:noFill/>
              <a:miter lim="800000"/>
              <a:headEnd/>
              <a:tailEnd/>
            </a:ln>
          </p:spPr>
        </p:pic>
        <p:sp>
          <p:nvSpPr>
            <p:cNvPr id="16" name="Rectangle 14"/>
            <p:cNvSpPr>
              <a:spLocks noChangeArrowheads="1"/>
            </p:cNvSpPr>
            <p:nvPr/>
          </p:nvSpPr>
          <p:spPr bwMode="auto">
            <a:xfrm>
              <a:off x="2231620" y="2065803"/>
              <a:ext cx="3009205" cy="504132"/>
            </a:xfrm>
            <a:prstGeom prst="rect">
              <a:avLst/>
            </a:prstGeom>
            <a:noFill/>
            <a:ln w="9525">
              <a:noFill/>
              <a:miter lim="800000"/>
              <a:headEnd/>
              <a:tailEnd/>
            </a:ln>
          </p:spPr>
          <p:txBody>
            <a:bodyPr wrap="none">
              <a:spAutoFit/>
            </a:bodyPr>
            <a:lstStyle/>
            <a:p>
              <a:r>
                <a:rPr lang="en-IN" sz="1100" b="1" dirty="0"/>
                <a:t>Histogram of acceleration</a:t>
              </a:r>
              <a:endParaRPr lang="en-IN" sz="1100" dirty="0"/>
            </a:p>
          </p:txBody>
        </p:sp>
        <p:pic>
          <p:nvPicPr>
            <p:cNvPr id="17" name="Picture 7"/>
            <p:cNvPicPr>
              <a:picLocks noChangeAspect="1" noChangeArrowheads="1"/>
            </p:cNvPicPr>
            <p:nvPr/>
          </p:nvPicPr>
          <p:blipFill>
            <a:blip r:embed="rId9"/>
            <a:srcRect/>
            <a:stretch>
              <a:fillRect/>
            </a:stretch>
          </p:blipFill>
          <p:spPr bwMode="auto">
            <a:xfrm>
              <a:off x="5489698" y="2506177"/>
              <a:ext cx="2286000" cy="1743074"/>
            </a:xfrm>
            <a:prstGeom prst="rect">
              <a:avLst/>
            </a:prstGeom>
            <a:noFill/>
            <a:ln w="9525">
              <a:noFill/>
              <a:miter lim="800000"/>
              <a:headEnd/>
              <a:tailEnd/>
            </a:ln>
          </p:spPr>
        </p:pic>
        <p:sp>
          <p:nvSpPr>
            <p:cNvPr id="18" name="Rectangle 17"/>
            <p:cNvSpPr>
              <a:spLocks noChangeArrowheads="1"/>
            </p:cNvSpPr>
            <p:nvPr/>
          </p:nvSpPr>
          <p:spPr bwMode="auto">
            <a:xfrm>
              <a:off x="5113264" y="2098314"/>
              <a:ext cx="2885731" cy="504132"/>
            </a:xfrm>
            <a:prstGeom prst="rect">
              <a:avLst/>
            </a:prstGeom>
            <a:noFill/>
            <a:ln w="9525">
              <a:noFill/>
              <a:miter lim="800000"/>
              <a:headEnd/>
              <a:tailEnd/>
            </a:ln>
          </p:spPr>
          <p:txBody>
            <a:bodyPr wrap="none">
              <a:spAutoFit/>
            </a:bodyPr>
            <a:lstStyle/>
            <a:p>
              <a:r>
                <a:rPr lang="en-IN" sz="1100" b="1" dirty="0"/>
                <a:t>Histogram of </a:t>
              </a:r>
              <a:r>
                <a:rPr lang="en-IN" sz="1100" b="1" dirty="0" err="1"/>
                <a:t>model.year</a:t>
              </a:r>
              <a:endParaRPr lang="en-IN" sz="1100" dirty="0"/>
            </a:p>
          </p:txBody>
        </p:sp>
        <p:pic>
          <p:nvPicPr>
            <p:cNvPr id="19" name="Picture 8"/>
            <p:cNvPicPr>
              <a:picLocks noChangeAspect="1" noChangeArrowheads="1"/>
            </p:cNvPicPr>
            <p:nvPr/>
          </p:nvPicPr>
          <p:blipFill>
            <a:blip r:embed="rId10"/>
            <a:srcRect/>
            <a:stretch>
              <a:fillRect/>
            </a:stretch>
          </p:blipFill>
          <p:spPr bwMode="auto">
            <a:xfrm>
              <a:off x="-32" y="4701144"/>
              <a:ext cx="2286000" cy="1666876"/>
            </a:xfrm>
            <a:prstGeom prst="rect">
              <a:avLst/>
            </a:prstGeom>
            <a:noFill/>
            <a:ln w="9525">
              <a:noFill/>
              <a:miter lim="800000"/>
              <a:headEnd/>
              <a:tailEnd/>
            </a:ln>
          </p:spPr>
        </p:pic>
        <p:sp>
          <p:nvSpPr>
            <p:cNvPr id="20" name="Rectangle 19"/>
            <p:cNvSpPr>
              <a:spLocks noChangeArrowheads="1"/>
            </p:cNvSpPr>
            <p:nvPr/>
          </p:nvSpPr>
          <p:spPr bwMode="auto">
            <a:xfrm>
              <a:off x="-105085" y="4205228"/>
              <a:ext cx="2391077" cy="521998"/>
            </a:xfrm>
            <a:prstGeom prst="rect">
              <a:avLst/>
            </a:prstGeom>
            <a:noFill/>
            <a:ln w="9525">
              <a:noFill/>
              <a:miter lim="800000"/>
              <a:headEnd/>
              <a:tailEnd/>
            </a:ln>
          </p:spPr>
          <p:txBody>
            <a:bodyPr wrap="none">
              <a:spAutoFit/>
            </a:bodyPr>
            <a:lstStyle/>
            <a:p>
              <a:r>
                <a:rPr lang="en-IN" sz="1100" b="1" dirty="0"/>
                <a:t>Histogram of origin</a:t>
              </a:r>
              <a:endParaRPr lang="en-IN" sz="1100" dirty="0"/>
            </a:p>
          </p:txBody>
        </p:sp>
        <p:pic>
          <p:nvPicPr>
            <p:cNvPr id="21" name="Picture 9"/>
            <p:cNvPicPr>
              <a:picLocks noChangeAspect="1" noChangeArrowheads="1"/>
            </p:cNvPicPr>
            <p:nvPr/>
          </p:nvPicPr>
          <p:blipFill>
            <a:blip r:embed="rId11"/>
            <a:srcRect/>
            <a:stretch>
              <a:fillRect/>
            </a:stretch>
          </p:blipFill>
          <p:spPr bwMode="auto">
            <a:xfrm>
              <a:off x="2395614" y="4745942"/>
              <a:ext cx="2162174" cy="1714501"/>
            </a:xfrm>
            <a:prstGeom prst="rect">
              <a:avLst/>
            </a:prstGeom>
            <a:noFill/>
            <a:ln w="9525">
              <a:noFill/>
              <a:miter lim="800000"/>
              <a:headEnd/>
              <a:tailEnd/>
            </a:ln>
          </p:spPr>
        </p:pic>
        <p:sp>
          <p:nvSpPr>
            <p:cNvPr id="22" name="Rectangle 21"/>
            <p:cNvSpPr>
              <a:spLocks noChangeArrowheads="1"/>
            </p:cNvSpPr>
            <p:nvPr/>
          </p:nvSpPr>
          <p:spPr bwMode="auto">
            <a:xfrm>
              <a:off x="2857488" y="4214817"/>
              <a:ext cx="3050099" cy="521998"/>
            </a:xfrm>
            <a:prstGeom prst="rect">
              <a:avLst/>
            </a:prstGeom>
            <a:noFill/>
            <a:ln w="9525">
              <a:noFill/>
              <a:miter lim="800000"/>
              <a:headEnd/>
              <a:tailEnd/>
            </a:ln>
          </p:spPr>
          <p:txBody>
            <a:bodyPr wrap="none">
              <a:spAutoFit/>
            </a:bodyPr>
            <a:lstStyle/>
            <a:p>
              <a:r>
                <a:rPr lang="en-IN" sz="1100" b="1" dirty="0"/>
                <a:t>Histogram of horsepower</a:t>
              </a:r>
              <a:endParaRPr lang="en-IN" sz="1100" dirty="0"/>
            </a:p>
          </p:txBody>
        </p:sp>
        <p:cxnSp>
          <p:nvCxnSpPr>
            <p:cNvPr id="23" name="Straight Connector 22"/>
            <p:cNvCxnSpPr/>
            <p:nvPr/>
          </p:nvCxnSpPr>
          <p:spPr>
            <a:xfrm rot="16200000" flipH="1">
              <a:off x="4214121" y="4143801"/>
              <a:ext cx="858058" cy="42759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500960" y="3858236"/>
              <a:ext cx="857234" cy="42802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8052" y="640319"/>
            <a:ext cx="5686924" cy="445500"/>
          </a:xfrm>
        </p:spPr>
        <p:txBody>
          <a:bodyPr/>
          <a:lstStyle/>
          <a:p>
            <a:r>
              <a:rPr lang="en-US" b="1" dirty="0">
                <a:solidFill>
                  <a:srgbClr val="002060"/>
                </a:solidFill>
                <a:latin typeface="Times New Roman" pitchFamily="18" charset="0"/>
                <a:cs typeface="Times New Roman" pitchFamily="18" charset="0"/>
              </a:rPr>
              <a:t>Exploring relationship between variables</a:t>
            </a:r>
          </a:p>
        </p:txBody>
      </p:sp>
      <p:sp>
        <p:nvSpPr>
          <p:cNvPr id="3" name="Text Placeholder 2"/>
          <p:cNvSpPr>
            <a:spLocks noGrp="1"/>
          </p:cNvSpPr>
          <p:nvPr>
            <p:ph type="body" idx="1"/>
          </p:nvPr>
        </p:nvSpPr>
        <p:spPr>
          <a:xfrm>
            <a:off x="1487837" y="1154624"/>
            <a:ext cx="5796366" cy="3339884"/>
          </a:xfrm>
        </p:spPr>
        <p:txBody>
          <a:bodyPr/>
          <a:lstStyle/>
          <a:p>
            <a:pPr algn="just"/>
            <a:r>
              <a:rPr lang="en-US" sz="2200" b="1" dirty="0">
                <a:latin typeface="Times New Roman" pitchFamily="18" charset="0"/>
                <a:cs typeface="Times New Roman" pitchFamily="18" charset="0"/>
              </a:rPr>
              <a:t>Scatter plot </a:t>
            </a:r>
            <a:r>
              <a:rPr lang="en-US" sz="2200" dirty="0">
                <a:latin typeface="Times New Roman" pitchFamily="18" charset="0"/>
                <a:cs typeface="Times New Roman" pitchFamily="18" charset="0"/>
              </a:rPr>
              <a:t>– shows the relationship between two variables</a:t>
            </a:r>
          </a:p>
          <a:p>
            <a:pPr algn="just"/>
            <a:r>
              <a:rPr lang="en-US" sz="2200" b="1" dirty="0">
                <a:latin typeface="Times New Roman" pitchFamily="18" charset="0"/>
                <a:cs typeface="Times New Roman" pitchFamily="18" charset="0"/>
              </a:rPr>
              <a:t>Two-way cross-tabulations(cross-tabs) </a:t>
            </a:r>
            <a:r>
              <a:rPr lang="en-US" sz="2200" dirty="0">
                <a:latin typeface="Times New Roman" pitchFamily="18" charset="0"/>
                <a:cs typeface="Times New Roman" pitchFamily="18" charset="0"/>
              </a:rPr>
              <a:t>are used to understand the relationship of two categorical attributes in concise way</a:t>
            </a:r>
          </a:p>
          <a:p>
            <a:pPr algn="just"/>
            <a:r>
              <a:rPr lang="en-US" sz="2200" dirty="0">
                <a:latin typeface="Times New Roman" pitchFamily="18" charset="0"/>
                <a:cs typeface="Times New Roman" pitchFamily="18" charset="0"/>
              </a:rPr>
              <a:t>It has a matrix format that represents a summarized view of the bi-</a:t>
            </a:r>
            <a:r>
              <a:rPr lang="en-US" sz="2200" dirty="0" err="1">
                <a:latin typeface="Times New Roman" pitchFamily="18" charset="0"/>
                <a:cs typeface="Times New Roman" pitchFamily="18" charset="0"/>
              </a:rPr>
              <a:t>variate</a:t>
            </a:r>
            <a:r>
              <a:rPr lang="en-US" sz="2200" dirty="0">
                <a:latin typeface="Times New Roman" pitchFamily="18" charset="0"/>
                <a:cs typeface="Times New Roman" pitchFamily="18" charset="0"/>
              </a:rPr>
              <a:t> frequency distribution </a:t>
            </a:r>
          </a:p>
          <a:p>
            <a:endParaRPr lang="en-US" dirty="0"/>
          </a:p>
        </p:txBody>
      </p:sp>
      <p:pic>
        <p:nvPicPr>
          <p:cNvPr id="4"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1301" y="686813"/>
            <a:ext cx="5887500" cy="445500"/>
          </a:xfrm>
        </p:spPr>
        <p:txBody>
          <a:bodyPr/>
          <a:lstStyle/>
          <a:p>
            <a:r>
              <a:rPr lang="en-US" b="1" dirty="0">
                <a:solidFill>
                  <a:srgbClr val="002060"/>
                </a:solidFill>
                <a:latin typeface="Times New Roman" pitchFamily="18" charset="0"/>
                <a:cs typeface="Times New Roman" pitchFamily="18" charset="0"/>
              </a:rPr>
              <a:t>Evolution of Machine Learning</a:t>
            </a:r>
          </a:p>
        </p:txBody>
      </p:sp>
      <p:sp>
        <p:nvSpPr>
          <p:cNvPr id="3" name="Text Placeholder 2"/>
          <p:cNvSpPr>
            <a:spLocks noGrp="1"/>
          </p:cNvSpPr>
          <p:nvPr>
            <p:ph type="body" idx="1"/>
          </p:nvPr>
        </p:nvSpPr>
        <p:spPr>
          <a:xfrm>
            <a:off x="1557580" y="1317356"/>
            <a:ext cx="5982345" cy="3099661"/>
          </a:xfrm>
        </p:spPr>
        <p:txBody>
          <a:bodyPr/>
          <a:lstStyle/>
          <a:p>
            <a:pPr>
              <a:buFont typeface="Wingdings" pitchFamily="2" charset="2"/>
              <a:buChar char="§"/>
            </a:pPr>
            <a:r>
              <a:rPr lang="en-US" sz="1600" b="1" dirty="0">
                <a:latin typeface="Times New Roman" pitchFamily="18" charset="0"/>
                <a:cs typeface="Times New Roman" pitchFamily="18" charset="0"/>
              </a:rPr>
              <a:t>1950</a:t>
            </a:r>
            <a:r>
              <a:rPr lang="en-US" sz="1600" dirty="0">
                <a:latin typeface="Times New Roman" pitchFamily="18" charset="0"/>
                <a:cs typeface="Times New Roman" pitchFamily="18" charset="0"/>
              </a:rPr>
              <a:t> – Alan Turing proposes “Learning Machine”</a:t>
            </a:r>
          </a:p>
          <a:p>
            <a:pPr>
              <a:buFont typeface="Wingdings" pitchFamily="2" charset="2"/>
              <a:buChar char="§"/>
            </a:pPr>
            <a:r>
              <a:rPr lang="en-US" sz="1600" b="1" dirty="0">
                <a:latin typeface="Times New Roman" pitchFamily="18" charset="0"/>
                <a:cs typeface="Times New Roman" pitchFamily="18" charset="0"/>
              </a:rPr>
              <a:t>1952 </a:t>
            </a:r>
            <a:r>
              <a:rPr lang="en-US" sz="1600" dirty="0">
                <a:latin typeface="Times New Roman" pitchFamily="18" charset="0"/>
                <a:cs typeface="Times New Roman" pitchFamily="18" charset="0"/>
              </a:rPr>
              <a:t>– Arthur Samuel developed first Machine Learning program that cloud play Checkers</a:t>
            </a:r>
          </a:p>
          <a:p>
            <a:pPr>
              <a:buFont typeface="Wingdings" pitchFamily="2" charset="2"/>
              <a:buChar char="§"/>
            </a:pPr>
            <a:r>
              <a:rPr lang="en-US" sz="1600" b="1" dirty="0">
                <a:latin typeface="Times New Roman" pitchFamily="18" charset="0"/>
                <a:cs typeface="Times New Roman" pitchFamily="18" charset="0"/>
              </a:rPr>
              <a:t>1957</a:t>
            </a:r>
            <a:r>
              <a:rPr lang="en-US" sz="1600" dirty="0">
                <a:latin typeface="Times New Roman" pitchFamily="18" charset="0"/>
                <a:cs typeface="Times New Roman" pitchFamily="18" charset="0"/>
              </a:rPr>
              <a:t> – Frank Rosenblatt designed the first neural network program</a:t>
            </a:r>
          </a:p>
          <a:p>
            <a:pPr>
              <a:buFont typeface="Wingdings" pitchFamily="2" charset="2"/>
              <a:buChar char="§"/>
            </a:pPr>
            <a:r>
              <a:rPr lang="en-US" sz="1600" b="1" dirty="0">
                <a:latin typeface="Times New Roman" pitchFamily="18" charset="0"/>
                <a:cs typeface="Times New Roman" pitchFamily="18" charset="0"/>
              </a:rPr>
              <a:t>1967 </a:t>
            </a:r>
            <a:r>
              <a:rPr lang="en-US" sz="1600" dirty="0">
                <a:latin typeface="Times New Roman" pitchFamily="18" charset="0"/>
                <a:cs typeface="Times New Roman" pitchFamily="18" charset="0"/>
              </a:rPr>
              <a:t>– Nearest Neighbor algorithm created</a:t>
            </a:r>
          </a:p>
          <a:p>
            <a:pPr>
              <a:buFont typeface="Wingdings" pitchFamily="2" charset="2"/>
              <a:buChar char="§"/>
            </a:pPr>
            <a:r>
              <a:rPr lang="en-US" sz="1600" b="1" dirty="0">
                <a:latin typeface="Times New Roman" pitchFamily="18" charset="0"/>
                <a:cs typeface="Times New Roman" pitchFamily="18" charset="0"/>
              </a:rPr>
              <a:t>1979</a:t>
            </a:r>
            <a:r>
              <a:rPr lang="en-US" sz="1600" dirty="0">
                <a:latin typeface="Times New Roman" pitchFamily="18" charset="0"/>
                <a:cs typeface="Times New Roman" pitchFamily="18" charset="0"/>
              </a:rPr>
              <a:t> – Stanford University students develop first self-driving cart that can navigate and avoid obstacles in a room</a:t>
            </a:r>
          </a:p>
          <a:p>
            <a:pPr>
              <a:buFont typeface="Wingdings" pitchFamily="2" charset="2"/>
              <a:buChar char="§"/>
            </a:pPr>
            <a:r>
              <a:rPr lang="en-US" sz="1600" b="1" dirty="0">
                <a:latin typeface="Times New Roman" pitchFamily="18" charset="0"/>
                <a:cs typeface="Times New Roman" pitchFamily="18" charset="0"/>
              </a:rPr>
              <a:t>1982</a:t>
            </a:r>
            <a:r>
              <a:rPr lang="en-US" sz="1600" dirty="0">
                <a:latin typeface="Times New Roman" pitchFamily="18" charset="0"/>
                <a:cs typeface="Times New Roman" pitchFamily="18" charset="0"/>
              </a:rPr>
              <a:t> – Recurrent Neural Network developed</a:t>
            </a:r>
          </a:p>
          <a:p>
            <a:pPr>
              <a:buFont typeface="Wingdings" pitchFamily="2" charset="2"/>
              <a:buChar char="§"/>
            </a:pPr>
            <a:r>
              <a:rPr lang="en-US" sz="1600" b="1" dirty="0">
                <a:latin typeface="Times New Roman" pitchFamily="18" charset="0"/>
                <a:cs typeface="Times New Roman" pitchFamily="18" charset="0"/>
              </a:rPr>
              <a:t>1989</a:t>
            </a:r>
            <a:r>
              <a:rPr lang="en-US" sz="1600" dirty="0">
                <a:latin typeface="Times New Roman" pitchFamily="18" charset="0"/>
                <a:cs typeface="Times New Roman" pitchFamily="18" charset="0"/>
              </a:rPr>
              <a:t> –  Reinforcement Learning Conceptualized; Beginning of commercialization of ML</a:t>
            </a:r>
          </a:p>
          <a:p>
            <a:pPr>
              <a:buFont typeface="Wingdings" pitchFamily="2" charset="2"/>
              <a:buChar char="§"/>
            </a:pPr>
            <a:endParaRPr lang="en-US" sz="1600" dirty="0">
              <a:latin typeface="Times New Roman" pitchFamily="18" charset="0"/>
              <a:cs typeface="Times New Roman" pitchFamily="18" charset="0"/>
            </a:endParaRPr>
          </a:p>
          <a:p>
            <a:pPr>
              <a:buFont typeface="Wingdings" pitchFamily="2" charset="2"/>
              <a:buChar char="§"/>
            </a:pPr>
            <a:endParaRPr lang="en-US" sz="1600" dirty="0">
              <a:latin typeface="Times New Roman" pitchFamily="18" charset="0"/>
              <a:cs typeface="Times New Roman" pitchFamily="18" charset="0"/>
            </a:endParaRPr>
          </a:p>
          <a:p>
            <a:pPr>
              <a:buFont typeface="Wingdings" pitchFamily="2" charset="2"/>
              <a:buChar char="§"/>
            </a:pPr>
            <a:endParaRPr lang="en-US" sz="1600" b="1" dirty="0">
              <a:latin typeface="Times New Roman" pitchFamily="18" charset="0"/>
              <a:cs typeface="Times New Roman" pitchFamily="18" charset="0"/>
            </a:endParaRPr>
          </a:p>
        </p:txBody>
      </p:sp>
      <p:pic>
        <p:nvPicPr>
          <p:cNvPr id="5"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cxnSp>
        <p:nvCxnSpPr>
          <p:cNvPr id="7" name="Straight Arrow Connector 6"/>
          <p:cNvCxnSpPr/>
          <p:nvPr/>
        </p:nvCxnSpPr>
        <p:spPr>
          <a:xfrm rot="5400000">
            <a:off x="201478" y="2781946"/>
            <a:ext cx="2998922" cy="23248"/>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9305" y="578325"/>
            <a:ext cx="5400207" cy="374821"/>
          </a:xfrm>
        </p:spPr>
        <p:txBody>
          <a:bodyPr/>
          <a:lstStyle/>
          <a:p>
            <a:r>
              <a:rPr lang="en-US" b="1" dirty="0">
                <a:solidFill>
                  <a:srgbClr val="002060"/>
                </a:solidFill>
                <a:latin typeface="Times New Roman" pitchFamily="18" charset="0"/>
                <a:cs typeface="Times New Roman" pitchFamily="18" charset="0"/>
              </a:rPr>
              <a:t>Data Exploration </a:t>
            </a:r>
            <a:r>
              <a:rPr lang="en-US" sz="1800" b="1" dirty="0">
                <a:solidFill>
                  <a:srgbClr val="002060"/>
                </a:solidFill>
                <a:latin typeface="Times New Roman" pitchFamily="18" charset="0"/>
                <a:cs typeface="Times New Roman" pitchFamily="18" charset="0"/>
              </a:rPr>
              <a:t>– Scatter plot</a:t>
            </a:r>
            <a:endParaRPr lang="en-US" dirty="0">
              <a:solidFill>
                <a:srgbClr val="002060"/>
              </a:solidFill>
              <a:latin typeface="Times New Roman" pitchFamily="18" charset="0"/>
              <a:cs typeface="Times New Roman" pitchFamily="18" charset="0"/>
            </a:endParaRPr>
          </a:p>
        </p:txBody>
      </p:sp>
      <p:pic>
        <p:nvPicPr>
          <p:cNvPr id="3" name="Picture 3"/>
          <p:cNvPicPr>
            <a:picLocks noChangeAspect="1" noChangeArrowheads="1"/>
          </p:cNvPicPr>
          <p:nvPr/>
        </p:nvPicPr>
        <p:blipFill>
          <a:blip r:embed="rId2"/>
          <a:srcRect/>
          <a:stretch>
            <a:fillRect/>
          </a:stretch>
        </p:blipFill>
        <p:spPr bwMode="auto">
          <a:xfrm>
            <a:off x="2148877" y="1015139"/>
            <a:ext cx="3886287" cy="3644792"/>
          </a:xfrm>
          <a:prstGeom prst="rect">
            <a:avLst/>
          </a:prstGeom>
          <a:noFill/>
          <a:ln w="9525">
            <a:noFill/>
            <a:miter lim="800000"/>
            <a:headEnd/>
            <a:tailEnd/>
          </a:ln>
        </p:spPr>
      </p:pic>
      <p:pic>
        <p:nvPicPr>
          <p:cNvPr id="4" name="Picture 1" descr="Description: Description: C:\Users\COE\Desktop\anurag university logo new.png"/>
          <p:cNvPicPr>
            <a:picLocks noChangeAspect="1" noChangeArrowheads="1"/>
          </p:cNvPicPr>
          <p:nvPr/>
        </p:nvPicPr>
        <p:blipFill>
          <a:blip r:embed="rId3"/>
          <a:srcRect/>
          <a:stretch>
            <a:fillRect/>
          </a:stretch>
        </p:blipFill>
        <p:spPr bwMode="auto">
          <a:xfrm>
            <a:off x="7167966" y="585843"/>
            <a:ext cx="608416" cy="570390"/>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9305" y="578325"/>
            <a:ext cx="5400207" cy="374821"/>
          </a:xfrm>
        </p:spPr>
        <p:txBody>
          <a:bodyPr/>
          <a:lstStyle/>
          <a:p>
            <a:r>
              <a:rPr lang="en-US" b="1" dirty="0">
                <a:solidFill>
                  <a:srgbClr val="002060"/>
                </a:solidFill>
                <a:latin typeface="Times New Roman" pitchFamily="18" charset="0"/>
                <a:cs typeface="Times New Roman" pitchFamily="18" charset="0"/>
              </a:rPr>
              <a:t>Data Exploration </a:t>
            </a:r>
            <a:r>
              <a:rPr lang="en-US" sz="1800" b="1" dirty="0">
                <a:solidFill>
                  <a:srgbClr val="002060"/>
                </a:solidFill>
                <a:latin typeface="Times New Roman" pitchFamily="18" charset="0"/>
                <a:cs typeface="Times New Roman" pitchFamily="18" charset="0"/>
              </a:rPr>
              <a:t>– </a:t>
            </a:r>
            <a:r>
              <a:rPr lang="en-US" sz="2000" b="1" dirty="0">
                <a:solidFill>
                  <a:srgbClr val="002060"/>
                </a:solidFill>
                <a:latin typeface="Times New Roman" pitchFamily="18" charset="0"/>
                <a:cs typeface="Times New Roman" pitchFamily="18" charset="0"/>
              </a:rPr>
              <a:t>Cross-tabs</a:t>
            </a:r>
            <a:endParaRPr lang="en-US" dirty="0">
              <a:solidFill>
                <a:srgbClr val="002060"/>
              </a:solidFill>
              <a:latin typeface="Times New Roman" pitchFamily="18" charset="0"/>
              <a:cs typeface="Times New Roman" pitchFamily="18" charset="0"/>
            </a:endParaRPr>
          </a:p>
        </p:txBody>
      </p:sp>
      <p:pic>
        <p:nvPicPr>
          <p:cNvPr id="4"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pic>
        <p:nvPicPr>
          <p:cNvPr id="5" name="Picture 2"/>
          <p:cNvPicPr>
            <a:picLocks noChangeAspect="1" noChangeArrowheads="1"/>
          </p:cNvPicPr>
          <p:nvPr/>
        </p:nvPicPr>
        <p:blipFill>
          <a:blip r:embed="rId3"/>
          <a:srcRect/>
          <a:stretch>
            <a:fillRect/>
          </a:stretch>
        </p:blipFill>
        <p:spPr bwMode="auto">
          <a:xfrm>
            <a:off x="2501948" y="967031"/>
            <a:ext cx="3201423" cy="3646330"/>
          </a:xfrm>
          <a:prstGeom prst="rect">
            <a:avLst/>
          </a:prstGeom>
          <a:noFill/>
          <a:ln w="12700" cap="sq">
            <a:noFill/>
            <a:miter lim="800000"/>
            <a:headEnd type="none" w="sm" len="sm"/>
            <a:tailEnd type="none" w="sm" len="sm"/>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556" y="578325"/>
            <a:ext cx="5555190" cy="445500"/>
          </a:xfrm>
        </p:spPr>
        <p:txBody>
          <a:bodyPr/>
          <a:lstStyle/>
          <a:p>
            <a:r>
              <a:rPr lang="en-US" sz="2000" b="1" dirty="0">
                <a:solidFill>
                  <a:srgbClr val="002060"/>
                </a:solidFill>
              </a:rPr>
              <a:t>Data Quality</a:t>
            </a:r>
            <a:endParaRPr lang="en-US" sz="2000" dirty="0">
              <a:solidFill>
                <a:srgbClr val="002060"/>
              </a:solidFill>
            </a:endParaRPr>
          </a:p>
        </p:txBody>
      </p:sp>
      <p:sp>
        <p:nvSpPr>
          <p:cNvPr id="3" name="Text Placeholder 2"/>
          <p:cNvSpPr>
            <a:spLocks noGrp="1"/>
          </p:cNvSpPr>
          <p:nvPr>
            <p:ph type="body" idx="1"/>
          </p:nvPr>
        </p:nvSpPr>
        <p:spPr>
          <a:xfrm>
            <a:off x="1419048" y="1033620"/>
            <a:ext cx="5887500" cy="1112897"/>
          </a:xfrm>
        </p:spPr>
        <p:txBody>
          <a:bodyPr/>
          <a:lstStyle/>
          <a:p>
            <a:pPr>
              <a:lnSpc>
                <a:spcPct val="90000"/>
              </a:lnSpc>
            </a:pPr>
            <a:r>
              <a:rPr lang="en-IN" dirty="0">
                <a:solidFill>
                  <a:srgbClr val="002060"/>
                </a:solidFill>
                <a:latin typeface="Times New Roman" pitchFamily="18" charset="0"/>
                <a:cs typeface="Times New Roman" pitchFamily="18" charset="0"/>
              </a:rPr>
              <a:t>Most occurring data quality issues are:</a:t>
            </a:r>
          </a:p>
          <a:p>
            <a:pPr lvl="1">
              <a:lnSpc>
                <a:spcPct val="90000"/>
              </a:lnSpc>
            </a:pPr>
            <a:r>
              <a:rPr lang="en-IN" sz="2000" dirty="0">
                <a:solidFill>
                  <a:srgbClr val="002060"/>
                </a:solidFill>
                <a:latin typeface="Times New Roman" pitchFamily="18" charset="0"/>
                <a:cs typeface="Times New Roman" pitchFamily="18" charset="0"/>
              </a:rPr>
              <a:t>Missing values</a:t>
            </a:r>
          </a:p>
          <a:p>
            <a:pPr lvl="1">
              <a:lnSpc>
                <a:spcPct val="90000"/>
              </a:lnSpc>
            </a:pPr>
            <a:r>
              <a:rPr lang="en-IN" sz="2000" dirty="0">
                <a:solidFill>
                  <a:srgbClr val="002060"/>
                </a:solidFill>
                <a:latin typeface="Times New Roman" pitchFamily="18" charset="0"/>
                <a:cs typeface="Times New Roman" pitchFamily="18" charset="0"/>
              </a:rPr>
              <a:t>Outliers</a:t>
            </a:r>
          </a:p>
          <a:p>
            <a:endParaRPr lang="en-US" dirty="0"/>
          </a:p>
        </p:txBody>
      </p:sp>
      <p:pic>
        <p:nvPicPr>
          <p:cNvPr id="4"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pic>
        <p:nvPicPr>
          <p:cNvPr id="5" name="Picture 4"/>
          <p:cNvPicPr/>
          <p:nvPr/>
        </p:nvPicPr>
        <p:blipFill>
          <a:blip r:embed="rId3"/>
          <a:srcRect/>
          <a:stretch>
            <a:fillRect/>
          </a:stretch>
        </p:blipFill>
        <p:spPr bwMode="auto">
          <a:xfrm>
            <a:off x="1557584" y="2058484"/>
            <a:ext cx="5815497" cy="2040879"/>
          </a:xfrm>
          <a:prstGeom prst="rect">
            <a:avLst/>
          </a:prstGeom>
          <a:ln>
            <a:noFill/>
          </a:ln>
          <a:effectLst>
            <a:outerShdw blurRad="292100" dist="139700" dir="2700000" algn="tl" rotWithShape="0">
              <a:srgbClr val="333333">
                <a:alpha val="65000"/>
              </a:srgbClr>
            </a:outerShdw>
          </a:effectLst>
        </p:spPr>
      </p:pic>
      <p:sp>
        <p:nvSpPr>
          <p:cNvPr id="6" name="Rectangle 5"/>
          <p:cNvSpPr>
            <a:spLocks noChangeArrowheads="1"/>
          </p:cNvSpPr>
          <p:nvPr/>
        </p:nvSpPr>
        <p:spPr bwMode="auto">
          <a:xfrm>
            <a:off x="1831066" y="4130549"/>
            <a:ext cx="5400104" cy="307777"/>
          </a:xfrm>
          <a:prstGeom prst="rect">
            <a:avLst/>
          </a:prstGeom>
          <a:noFill/>
          <a:ln w="9525">
            <a:noFill/>
            <a:miter lim="800000"/>
            <a:headEnd/>
            <a:tailEnd/>
          </a:ln>
        </p:spPr>
        <p:txBody>
          <a:bodyPr wrap="square">
            <a:spAutoFit/>
          </a:bodyPr>
          <a:lstStyle/>
          <a:p>
            <a:r>
              <a:rPr lang="en-US" b="1" dirty="0"/>
              <a:t>Missing values of attribute “horsepower” in Auto MPG</a:t>
            </a:r>
            <a:endParaRPr lang="en-IN"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8790" y="624821"/>
            <a:ext cx="4772525" cy="445500"/>
          </a:xfrm>
        </p:spPr>
        <p:txBody>
          <a:bodyPr/>
          <a:lstStyle/>
          <a:p>
            <a:r>
              <a:rPr lang="en-US" b="1" dirty="0">
                <a:solidFill>
                  <a:srgbClr val="002060"/>
                </a:solidFill>
                <a:latin typeface="Times New Roman" pitchFamily="18" charset="0"/>
                <a:cs typeface="Times New Roman" pitchFamily="18" charset="0"/>
              </a:rPr>
              <a:t>Remediate data issues</a:t>
            </a:r>
            <a:endParaRPr lang="en-US" dirty="0">
              <a:solidFill>
                <a:srgbClr val="002060"/>
              </a:solidFill>
              <a:latin typeface="Times New Roman" pitchFamily="18" charset="0"/>
              <a:cs typeface="Times New Roman" pitchFamily="18" charset="0"/>
            </a:endParaRPr>
          </a:p>
        </p:txBody>
      </p:sp>
      <p:sp>
        <p:nvSpPr>
          <p:cNvPr id="3" name="Text Placeholder 2"/>
          <p:cNvSpPr>
            <a:spLocks noGrp="1"/>
          </p:cNvSpPr>
          <p:nvPr>
            <p:ph type="body" idx="1"/>
          </p:nvPr>
        </p:nvSpPr>
        <p:spPr>
          <a:xfrm>
            <a:off x="1425845" y="1092630"/>
            <a:ext cx="5959098" cy="3463871"/>
          </a:xfrm>
        </p:spPr>
        <p:txBody>
          <a:bodyPr/>
          <a:lstStyle/>
          <a:p>
            <a:pPr algn="just">
              <a:lnSpc>
                <a:spcPts val="2400"/>
              </a:lnSpc>
            </a:pPr>
            <a:r>
              <a:rPr lang="en-US" sz="1800" b="1" dirty="0">
                <a:latin typeface="Times New Roman" pitchFamily="18" charset="0"/>
                <a:cs typeface="Times New Roman" pitchFamily="18" charset="0"/>
              </a:rPr>
              <a:t>Remove missing values / outliers</a:t>
            </a:r>
            <a:r>
              <a:rPr lang="en-US" sz="1800" dirty="0">
                <a:latin typeface="Times New Roman" pitchFamily="18" charset="0"/>
                <a:cs typeface="Times New Roman" pitchFamily="18" charset="0"/>
              </a:rPr>
              <a:t> – If number of records are not many, remove them.</a:t>
            </a:r>
            <a:endParaRPr lang="en-IN" sz="1800" dirty="0">
              <a:latin typeface="Times New Roman" pitchFamily="18" charset="0"/>
              <a:cs typeface="Times New Roman" pitchFamily="18" charset="0"/>
            </a:endParaRPr>
          </a:p>
          <a:p>
            <a:pPr algn="just">
              <a:lnSpc>
                <a:spcPts val="2400"/>
              </a:lnSpc>
            </a:pPr>
            <a:r>
              <a:rPr lang="en-US" sz="1800" b="1" dirty="0">
                <a:latin typeface="Times New Roman" pitchFamily="18" charset="0"/>
                <a:cs typeface="Times New Roman" pitchFamily="18" charset="0"/>
              </a:rPr>
              <a:t>Imputation</a:t>
            </a:r>
            <a:r>
              <a:rPr lang="en-US" sz="1800" dirty="0">
                <a:latin typeface="Times New Roman" pitchFamily="18" charset="0"/>
                <a:cs typeface="Times New Roman" pitchFamily="18" charset="0"/>
              </a:rPr>
              <a:t> – Impute(represent) the value with mean or median or mode</a:t>
            </a:r>
            <a:endParaRPr lang="en-IN" sz="1800" dirty="0">
              <a:latin typeface="Times New Roman" pitchFamily="18" charset="0"/>
              <a:cs typeface="Times New Roman" pitchFamily="18" charset="0"/>
            </a:endParaRPr>
          </a:p>
          <a:p>
            <a:pPr algn="just">
              <a:lnSpc>
                <a:spcPts val="2400"/>
              </a:lnSpc>
            </a:pPr>
            <a:r>
              <a:rPr lang="en-US" sz="1800" b="1" dirty="0">
                <a:latin typeface="Times New Roman" pitchFamily="18" charset="0"/>
                <a:cs typeface="Times New Roman" pitchFamily="18" charset="0"/>
              </a:rPr>
              <a:t>Capping</a:t>
            </a:r>
            <a:r>
              <a:rPr lang="en-US" sz="1800" dirty="0">
                <a:latin typeface="Times New Roman" pitchFamily="18" charset="0"/>
                <a:cs typeface="Times New Roman" pitchFamily="18" charset="0"/>
              </a:rPr>
              <a:t> - In this technique, we</a:t>
            </a:r>
            <a:r>
              <a:rPr lang="en-US" sz="1800" b="1" dirty="0">
                <a:latin typeface="Times New Roman" pitchFamily="18" charset="0"/>
                <a:cs typeface="Times New Roman" pitchFamily="18" charset="0"/>
              </a:rPr>
              <a:t> </a:t>
            </a:r>
            <a:r>
              <a:rPr lang="en-US" sz="1800" dirty="0">
                <a:latin typeface="Times New Roman" pitchFamily="18" charset="0"/>
                <a:cs typeface="Times New Roman" pitchFamily="18" charset="0"/>
              </a:rPr>
              <a:t>cap our outliers data and make the limit </a:t>
            </a:r>
            <a:r>
              <a:rPr lang="en-US" sz="1800" dirty="0" err="1">
                <a:latin typeface="Times New Roman" pitchFamily="18" charset="0"/>
                <a:cs typeface="Times New Roman" pitchFamily="18" charset="0"/>
              </a:rPr>
              <a:t>i.e</a:t>
            </a:r>
            <a:r>
              <a:rPr lang="en-US" sz="1800" dirty="0">
                <a:latin typeface="Times New Roman" pitchFamily="18" charset="0"/>
                <a:cs typeface="Times New Roman" pitchFamily="18" charset="0"/>
              </a:rPr>
              <a:t>, above a particular value or less than that value, all the values will be considered as outliers, and the number of outliers in the dataset gives that capping number.</a:t>
            </a:r>
          </a:p>
          <a:p>
            <a:pPr algn="just">
              <a:lnSpc>
                <a:spcPts val="2400"/>
              </a:lnSpc>
            </a:pPr>
            <a:r>
              <a:rPr lang="en-US" sz="1800" b="1" dirty="0">
                <a:latin typeface="Times New Roman" pitchFamily="18" charset="0"/>
                <a:cs typeface="Times New Roman" pitchFamily="18" charset="0"/>
              </a:rPr>
              <a:t>Estimate missing values</a:t>
            </a:r>
            <a:r>
              <a:rPr lang="en-IN" sz="1800" dirty="0">
                <a:latin typeface="Times New Roman" pitchFamily="18" charset="0"/>
                <a:cs typeface="Times New Roman" pitchFamily="18" charset="0"/>
              </a:rPr>
              <a:t> – Assign </a:t>
            </a:r>
            <a:r>
              <a:rPr lang="en-US" sz="1800" dirty="0">
                <a:latin typeface="Times New Roman" pitchFamily="18" charset="0"/>
                <a:cs typeface="Times New Roman" pitchFamily="18" charset="0"/>
              </a:rPr>
              <a:t>attribute values of similar data points in place of the missing value</a:t>
            </a:r>
            <a:endParaRPr lang="en-IN" sz="1800" dirty="0">
              <a:latin typeface="Times New Roman" pitchFamily="18" charset="0"/>
              <a:cs typeface="Times New Roman" pitchFamily="18" charset="0"/>
            </a:endParaRPr>
          </a:p>
          <a:p>
            <a:pPr algn="just">
              <a:lnSpc>
                <a:spcPts val="2400"/>
              </a:lnSpc>
            </a:pPr>
            <a:endParaRPr lang="en-US" sz="1800" dirty="0">
              <a:latin typeface="Times New Roman" pitchFamily="18" charset="0"/>
              <a:cs typeface="Times New Roman" pitchFamily="18" charset="0"/>
            </a:endParaRPr>
          </a:p>
        </p:txBody>
      </p:sp>
      <p:pic>
        <p:nvPicPr>
          <p:cNvPr id="4"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4546" y="617071"/>
            <a:ext cx="4981752" cy="445500"/>
          </a:xfrm>
        </p:spPr>
        <p:txBody>
          <a:bodyPr/>
          <a:lstStyle/>
          <a:p>
            <a:r>
              <a:rPr lang="en-US" b="1" dirty="0">
                <a:solidFill>
                  <a:srgbClr val="002060"/>
                </a:solidFill>
                <a:latin typeface="Times New Roman" pitchFamily="18" charset="0"/>
                <a:cs typeface="Times New Roman" pitchFamily="18" charset="0"/>
              </a:rPr>
              <a:t>Other Pre-processing Steps</a:t>
            </a:r>
            <a:endParaRPr lang="en-US" dirty="0">
              <a:solidFill>
                <a:srgbClr val="002060"/>
              </a:solidFill>
              <a:latin typeface="Times New Roman" pitchFamily="18" charset="0"/>
              <a:cs typeface="Times New Roman" pitchFamily="18" charset="0"/>
            </a:endParaRPr>
          </a:p>
        </p:txBody>
      </p:sp>
      <p:sp>
        <p:nvSpPr>
          <p:cNvPr id="3" name="Text Placeholder 2"/>
          <p:cNvSpPr>
            <a:spLocks noGrp="1"/>
          </p:cNvSpPr>
          <p:nvPr>
            <p:ph type="body" idx="1"/>
          </p:nvPr>
        </p:nvSpPr>
        <p:spPr>
          <a:xfrm>
            <a:off x="1464590" y="1131376"/>
            <a:ext cx="5935851" cy="3432875"/>
          </a:xfrm>
        </p:spPr>
        <p:txBody>
          <a:bodyPr/>
          <a:lstStyle/>
          <a:p>
            <a:pPr>
              <a:lnSpc>
                <a:spcPct val="125000"/>
              </a:lnSpc>
            </a:pPr>
            <a:r>
              <a:rPr lang="en-IN" sz="2000" dirty="0">
                <a:solidFill>
                  <a:srgbClr val="002060"/>
                </a:solidFill>
                <a:latin typeface="Times New Roman" pitchFamily="18" charset="0"/>
                <a:cs typeface="Times New Roman" pitchFamily="18" charset="0"/>
              </a:rPr>
              <a:t>Dimensionality reduction</a:t>
            </a:r>
          </a:p>
          <a:p>
            <a:pPr lvl="1">
              <a:lnSpc>
                <a:spcPct val="125000"/>
              </a:lnSpc>
            </a:pPr>
            <a:r>
              <a:rPr lang="en-IN" sz="2000" dirty="0">
                <a:solidFill>
                  <a:srgbClr val="002060"/>
                </a:solidFill>
                <a:latin typeface="Times New Roman" pitchFamily="18" charset="0"/>
                <a:cs typeface="Times New Roman" pitchFamily="18" charset="0"/>
              </a:rPr>
              <a:t>Principal component analysis (PCA)</a:t>
            </a:r>
          </a:p>
          <a:p>
            <a:pPr lvl="1">
              <a:lnSpc>
                <a:spcPct val="125000"/>
              </a:lnSpc>
            </a:pPr>
            <a:r>
              <a:rPr lang="en-IN" sz="2000" dirty="0">
                <a:solidFill>
                  <a:srgbClr val="002060"/>
                </a:solidFill>
                <a:latin typeface="Times New Roman" pitchFamily="18" charset="0"/>
                <a:cs typeface="Times New Roman" pitchFamily="18" charset="0"/>
              </a:rPr>
              <a:t>Singular Value Decomposition (SVD)</a:t>
            </a:r>
          </a:p>
          <a:p>
            <a:pPr lvl="1">
              <a:lnSpc>
                <a:spcPct val="125000"/>
              </a:lnSpc>
            </a:pPr>
            <a:r>
              <a:rPr lang="en-IN" sz="2000" dirty="0">
                <a:solidFill>
                  <a:srgbClr val="002060"/>
                </a:solidFill>
                <a:latin typeface="Times New Roman" pitchFamily="18" charset="0"/>
                <a:cs typeface="Times New Roman" pitchFamily="18" charset="0"/>
              </a:rPr>
              <a:t>Linear Discriminant Analysis (LDA)</a:t>
            </a:r>
          </a:p>
          <a:p>
            <a:pPr>
              <a:lnSpc>
                <a:spcPct val="125000"/>
              </a:lnSpc>
            </a:pPr>
            <a:r>
              <a:rPr lang="en-IN" sz="2000" dirty="0">
                <a:solidFill>
                  <a:srgbClr val="002060"/>
                </a:solidFill>
                <a:latin typeface="Times New Roman" pitchFamily="18" charset="0"/>
                <a:cs typeface="Times New Roman" pitchFamily="18" charset="0"/>
              </a:rPr>
              <a:t>Feature subset selection achieved by</a:t>
            </a:r>
          </a:p>
          <a:p>
            <a:pPr lvl="1">
              <a:lnSpc>
                <a:spcPct val="125000"/>
              </a:lnSpc>
            </a:pPr>
            <a:r>
              <a:rPr lang="en-IN" sz="2000" dirty="0">
                <a:solidFill>
                  <a:srgbClr val="002060"/>
                </a:solidFill>
                <a:latin typeface="Times New Roman" pitchFamily="18" charset="0"/>
                <a:cs typeface="Times New Roman" pitchFamily="18" charset="0"/>
              </a:rPr>
              <a:t>Removing irrelevant features</a:t>
            </a:r>
          </a:p>
          <a:p>
            <a:pPr lvl="1">
              <a:lnSpc>
                <a:spcPct val="125000"/>
              </a:lnSpc>
            </a:pPr>
            <a:r>
              <a:rPr lang="en-IN" sz="2000" dirty="0">
                <a:solidFill>
                  <a:srgbClr val="002060"/>
                </a:solidFill>
                <a:latin typeface="Times New Roman" pitchFamily="18" charset="0"/>
                <a:cs typeface="Times New Roman" pitchFamily="18" charset="0"/>
              </a:rPr>
              <a:t>Selecting a subset of potentially redundant features</a:t>
            </a:r>
          </a:p>
          <a:p>
            <a:endParaRPr lang="en-US" dirty="0"/>
          </a:p>
        </p:txBody>
      </p:sp>
      <p:pic>
        <p:nvPicPr>
          <p:cNvPr id="4"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7536" y="2376129"/>
            <a:ext cx="5887500" cy="445500"/>
          </a:xfrm>
        </p:spPr>
        <p:txBody>
          <a:bodyPr/>
          <a:lstStyle/>
          <a:p>
            <a:r>
              <a:rPr lang="en-US" sz="2800" b="1" dirty="0">
                <a:solidFill>
                  <a:srgbClr val="002060"/>
                </a:solidFill>
                <a:latin typeface="Times New Roman" pitchFamily="18" charset="0"/>
                <a:cs typeface="Times New Roman" pitchFamily="18" charset="0"/>
              </a:rPr>
              <a:t>Modeling and Evaluation</a:t>
            </a:r>
          </a:p>
        </p:txBody>
      </p:sp>
      <p:pic>
        <p:nvPicPr>
          <p:cNvPr id="3"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 Process</a:t>
            </a:r>
          </a:p>
        </p:txBody>
      </p:sp>
      <p:pic>
        <p:nvPicPr>
          <p:cNvPr id="1026" name="Picture 2" descr="https://miro.medium.com/max/1050/1*IGkkAwt_cUhhbta_JW7uJA.png"/>
          <p:cNvPicPr>
            <a:picLocks noChangeAspect="1" noChangeArrowheads="1"/>
          </p:cNvPicPr>
          <p:nvPr/>
        </p:nvPicPr>
        <p:blipFill>
          <a:blip r:embed="rId2"/>
          <a:srcRect/>
          <a:stretch>
            <a:fillRect/>
          </a:stretch>
        </p:blipFill>
        <p:spPr bwMode="auto">
          <a:xfrm>
            <a:off x="1453927" y="1766723"/>
            <a:ext cx="5939387" cy="2363572"/>
          </a:xfrm>
          <a:prstGeom prst="rect">
            <a:avLst/>
          </a:prstGeom>
          <a:noFill/>
        </p:spPr>
      </p:pic>
      <p:pic>
        <p:nvPicPr>
          <p:cNvPr id="4" name="Picture 1" descr="Description: Description: C:\Users\COE\Desktop\anurag university logo new.png"/>
          <p:cNvPicPr>
            <a:picLocks noChangeAspect="1" noChangeArrowheads="1"/>
          </p:cNvPicPr>
          <p:nvPr/>
        </p:nvPicPr>
        <p:blipFill>
          <a:blip r:embed="rId3"/>
          <a:srcRect/>
          <a:stretch>
            <a:fillRect/>
          </a:stretch>
        </p:blipFill>
        <p:spPr bwMode="auto">
          <a:xfrm>
            <a:off x="7167966" y="585843"/>
            <a:ext cx="608416" cy="570390"/>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557" y="547330"/>
            <a:ext cx="5887500" cy="445500"/>
          </a:xfrm>
        </p:spPr>
        <p:txBody>
          <a:bodyPr/>
          <a:lstStyle/>
          <a:p>
            <a:endParaRPr lang="en-US" sz="2000" dirty="0">
              <a:solidFill>
                <a:srgbClr val="002060"/>
              </a:solidFill>
              <a:latin typeface="Times New Roman" pitchFamily="18" charset="0"/>
              <a:cs typeface="Times New Roman" pitchFamily="18" charset="0"/>
            </a:endParaRPr>
          </a:p>
        </p:txBody>
      </p:sp>
      <p:sp>
        <p:nvSpPr>
          <p:cNvPr id="3" name="Text Placeholder 2"/>
          <p:cNvSpPr>
            <a:spLocks noGrp="1"/>
          </p:cNvSpPr>
          <p:nvPr>
            <p:ph type="body" idx="1"/>
          </p:nvPr>
        </p:nvSpPr>
        <p:spPr>
          <a:xfrm>
            <a:off x="1456840" y="1007391"/>
            <a:ext cx="5866109" cy="3510365"/>
          </a:xfrm>
        </p:spPr>
        <p:txBody>
          <a:bodyPr/>
          <a:lstStyle/>
          <a:p>
            <a:pPr algn="just"/>
            <a:r>
              <a:rPr lang="en-US" sz="1800" dirty="0">
                <a:solidFill>
                  <a:srgbClr val="002060"/>
                </a:solidFill>
                <a:latin typeface="Times New Roman" pitchFamily="18" charset="0"/>
                <a:cs typeface="Times New Roman" pitchFamily="18" charset="0"/>
              </a:rPr>
              <a:t>Basic learning process can be divided into three parts:</a:t>
            </a:r>
          </a:p>
          <a:p>
            <a:pPr algn="just">
              <a:buNone/>
            </a:pPr>
            <a:r>
              <a:rPr lang="en-US" sz="1800" dirty="0">
                <a:solidFill>
                  <a:srgbClr val="002060"/>
                </a:solidFill>
                <a:latin typeface="Times New Roman" pitchFamily="18" charset="0"/>
                <a:cs typeface="Times New Roman" pitchFamily="18" charset="0"/>
              </a:rPr>
              <a:t>	1.	Data Input</a:t>
            </a:r>
          </a:p>
          <a:p>
            <a:pPr algn="just">
              <a:buNone/>
            </a:pPr>
            <a:r>
              <a:rPr lang="en-US" sz="1800" dirty="0">
                <a:solidFill>
                  <a:srgbClr val="002060"/>
                </a:solidFill>
                <a:latin typeface="Times New Roman" pitchFamily="18" charset="0"/>
                <a:cs typeface="Times New Roman" pitchFamily="18" charset="0"/>
              </a:rPr>
              <a:t>	2. 	Abstraction – gives the summarized and structured</a:t>
            </a:r>
          </a:p>
          <a:p>
            <a:pPr algn="just">
              <a:buNone/>
            </a:pPr>
            <a:r>
              <a:rPr lang="en-US" sz="1800" dirty="0">
                <a:solidFill>
                  <a:srgbClr val="002060"/>
                </a:solidFill>
                <a:latin typeface="Times New Roman" pitchFamily="18" charset="0"/>
                <a:cs typeface="Times New Roman" pitchFamily="18" charset="0"/>
              </a:rPr>
              <a:t>              format, such that meaningful insight is obtained from </a:t>
            </a:r>
          </a:p>
          <a:p>
            <a:pPr algn="just">
              <a:buNone/>
            </a:pPr>
            <a:r>
              <a:rPr lang="en-US" sz="1800" dirty="0">
                <a:solidFill>
                  <a:srgbClr val="002060"/>
                </a:solidFill>
                <a:latin typeface="Times New Roman" pitchFamily="18" charset="0"/>
                <a:cs typeface="Times New Roman" pitchFamily="18" charset="0"/>
              </a:rPr>
              <a:t>              data</a:t>
            </a:r>
          </a:p>
          <a:p>
            <a:pPr algn="just">
              <a:buNone/>
            </a:pPr>
            <a:r>
              <a:rPr lang="en-US" sz="1800" dirty="0">
                <a:solidFill>
                  <a:srgbClr val="002060"/>
                </a:solidFill>
                <a:latin typeface="Times New Roman" pitchFamily="18" charset="0"/>
                <a:cs typeface="Times New Roman" pitchFamily="18" charset="0"/>
              </a:rPr>
              <a:t>	3.	Generalization</a:t>
            </a:r>
          </a:p>
          <a:p>
            <a:pPr algn="just"/>
            <a:r>
              <a:rPr lang="en-US" sz="1800" dirty="0">
                <a:solidFill>
                  <a:srgbClr val="002060"/>
                </a:solidFill>
                <a:latin typeface="Times New Roman" pitchFamily="18" charset="0"/>
                <a:cs typeface="Times New Roman" pitchFamily="18" charset="0"/>
              </a:rPr>
              <a:t>This structured representation of raw input data to                            the meaningful pattern is called a </a:t>
            </a:r>
            <a:r>
              <a:rPr lang="en-US" sz="1800" b="1" dirty="0">
                <a:solidFill>
                  <a:srgbClr val="002060"/>
                </a:solidFill>
                <a:latin typeface="Times New Roman" pitchFamily="18" charset="0"/>
                <a:cs typeface="Times New Roman" pitchFamily="18" charset="0"/>
              </a:rPr>
              <a:t>model</a:t>
            </a:r>
            <a:r>
              <a:rPr lang="en-US" sz="1800" dirty="0">
                <a:solidFill>
                  <a:srgbClr val="002060"/>
                </a:solidFill>
                <a:latin typeface="Times New Roman" pitchFamily="18" charset="0"/>
                <a:cs typeface="Times New Roman" pitchFamily="18" charset="0"/>
              </a:rPr>
              <a:t>. </a:t>
            </a:r>
          </a:p>
          <a:p>
            <a:pPr algn="just"/>
            <a:r>
              <a:rPr lang="en-US" sz="1800" dirty="0">
                <a:solidFill>
                  <a:srgbClr val="002060"/>
                </a:solidFill>
                <a:latin typeface="Times New Roman" pitchFamily="18" charset="0"/>
                <a:cs typeface="Times New Roman" pitchFamily="18" charset="0"/>
              </a:rPr>
              <a:t>The process of assigning a model, and fitting a specific model to a data set is called model </a:t>
            </a:r>
            <a:r>
              <a:rPr lang="en-US" sz="1800" b="1" dirty="0">
                <a:solidFill>
                  <a:srgbClr val="002060"/>
                </a:solidFill>
                <a:latin typeface="Times New Roman" pitchFamily="18" charset="0"/>
                <a:cs typeface="Times New Roman" pitchFamily="18" charset="0"/>
              </a:rPr>
              <a:t>training</a:t>
            </a:r>
            <a:r>
              <a:rPr lang="en-US" sz="2000" dirty="0">
                <a:solidFill>
                  <a:srgbClr val="002060"/>
                </a:solidFill>
                <a:latin typeface="Times New Roman" pitchFamily="18" charset="0"/>
                <a:cs typeface="Times New Roman" pitchFamily="18" charset="0"/>
              </a:rPr>
              <a:t>.</a:t>
            </a:r>
          </a:p>
        </p:txBody>
      </p:sp>
      <p:pic>
        <p:nvPicPr>
          <p:cNvPr id="4" name="Picture 1" descr="Description: Description: C:\Users\COE\Desktop\anurag university logo new.png"/>
          <p:cNvPicPr>
            <a:picLocks noChangeAspect="1" noChangeArrowheads="1"/>
          </p:cNvPicPr>
          <p:nvPr/>
        </p:nvPicPr>
        <p:blipFill>
          <a:blip r:embed="rId3"/>
          <a:srcRect/>
          <a:stretch>
            <a:fillRect/>
          </a:stretch>
        </p:blipFill>
        <p:spPr bwMode="auto">
          <a:xfrm>
            <a:off x="7167966" y="585843"/>
            <a:ext cx="608416" cy="570390"/>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2553" y="593824"/>
            <a:ext cx="5887500" cy="445500"/>
          </a:xfrm>
        </p:spPr>
        <p:txBody>
          <a:bodyPr/>
          <a:lstStyle/>
          <a:p>
            <a:r>
              <a:rPr lang="en-IN" sz="2000" b="1" dirty="0">
                <a:solidFill>
                  <a:srgbClr val="002060"/>
                </a:solidFill>
                <a:latin typeface="Times New Roman" pitchFamily="18" charset="0"/>
                <a:cs typeface="Times New Roman" pitchFamily="18" charset="0"/>
              </a:rPr>
              <a:t>What is </a:t>
            </a:r>
            <a:r>
              <a:rPr lang="en-IN" sz="2000" b="1" dirty="0" err="1">
                <a:solidFill>
                  <a:srgbClr val="002060"/>
                </a:solidFill>
                <a:latin typeface="Times New Roman" pitchFamily="18" charset="0"/>
                <a:cs typeface="Times New Roman" pitchFamily="18" charset="0"/>
              </a:rPr>
              <a:t>modeling</a:t>
            </a:r>
            <a:r>
              <a:rPr lang="en-IN" sz="2000" b="1" dirty="0">
                <a:solidFill>
                  <a:srgbClr val="002060"/>
                </a:solidFill>
                <a:latin typeface="Times New Roman" pitchFamily="18" charset="0"/>
                <a:cs typeface="Times New Roman" pitchFamily="18" charset="0"/>
              </a:rPr>
              <a:t> in context of machine learning? </a:t>
            </a:r>
            <a:endParaRPr lang="en-US" sz="2000" dirty="0">
              <a:solidFill>
                <a:srgbClr val="002060"/>
              </a:solidFill>
              <a:latin typeface="Times New Roman" pitchFamily="18" charset="0"/>
              <a:cs typeface="Times New Roman" pitchFamily="18" charset="0"/>
            </a:endParaRPr>
          </a:p>
        </p:txBody>
      </p:sp>
      <p:sp>
        <p:nvSpPr>
          <p:cNvPr id="3" name="Text Placeholder 2"/>
          <p:cNvSpPr>
            <a:spLocks noGrp="1"/>
          </p:cNvSpPr>
          <p:nvPr>
            <p:ph type="body" idx="1"/>
          </p:nvPr>
        </p:nvSpPr>
        <p:spPr>
          <a:xfrm>
            <a:off x="1472339" y="1123626"/>
            <a:ext cx="5928102" cy="3432875"/>
          </a:xfrm>
        </p:spPr>
        <p:txBody>
          <a:bodyPr/>
          <a:lstStyle/>
          <a:p>
            <a:pPr algn="just">
              <a:lnSpc>
                <a:spcPct val="150000"/>
              </a:lnSpc>
            </a:pPr>
            <a:r>
              <a:rPr lang="en-IN" sz="2000" b="1" dirty="0">
                <a:solidFill>
                  <a:srgbClr val="002060"/>
                </a:solidFill>
                <a:latin typeface="Times New Roman" pitchFamily="18" charset="0"/>
                <a:cs typeface="Times New Roman" pitchFamily="18" charset="0"/>
              </a:rPr>
              <a:t>Modelling</a:t>
            </a:r>
            <a:r>
              <a:rPr lang="en-US" sz="2000" dirty="0">
                <a:solidFill>
                  <a:srgbClr val="002060"/>
                </a:solidFill>
                <a:latin typeface="Times New Roman" pitchFamily="18" charset="0"/>
                <a:cs typeface="Times New Roman" pitchFamily="18" charset="0"/>
              </a:rPr>
              <a:t> is the process of selecting and applying an algorithm for solving a machine learning problem.</a:t>
            </a:r>
          </a:p>
          <a:p>
            <a:pPr algn="just">
              <a:lnSpc>
                <a:spcPct val="150000"/>
              </a:lnSpc>
            </a:pPr>
            <a:r>
              <a:rPr lang="en-US" sz="2000" dirty="0">
                <a:solidFill>
                  <a:srgbClr val="002060"/>
                </a:solidFill>
                <a:latin typeface="Times New Roman" pitchFamily="18" charset="0"/>
                <a:cs typeface="Times New Roman" pitchFamily="18" charset="0"/>
              </a:rPr>
              <a:t>A machine learning algorithm creates its cognitive capability by building a mathematical formulation or function, known as target function, based on the features in the input data set.</a:t>
            </a:r>
          </a:p>
        </p:txBody>
      </p:sp>
      <p:pic>
        <p:nvPicPr>
          <p:cNvPr id="4"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6539" y="2197898"/>
            <a:ext cx="5887500" cy="445500"/>
          </a:xfrm>
        </p:spPr>
        <p:txBody>
          <a:bodyPr/>
          <a:lstStyle/>
          <a:p>
            <a:r>
              <a:rPr lang="en-US" sz="3200" b="1" dirty="0">
                <a:latin typeface="Times New Roman" pitchFamily="18" charset="0"/>
                <a:cs typeface="Times New Roman" pitchFamily="18" charset="0"/>
              </a:rPr>
              <a:t>Selecting a Model</a:t>
            </a:r>
          </a:p>
        </p:txBody>
      </p:sp>
      <p:pic>
        <p:nvPicPr>
          <p:cNvPr id="3"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1780" y="733308"/>
            <a:ext cx="5887500" cy="445500"/>
          </a:xfrm>
        </p:spPr>
        <p:txBody>
          <a:bodyPr/>
          <a:lstStyle/>
          <a:p>
            <a:r>
              <a:rPr lang="en-US" b="1" dirty="0">
                <a:solidFill>
                  <a:srgbClr val="002060"/>
                </a:solidFill>
                <a:latin typeface="Times New Roman" pitchFamily="18" charset="0"/>
                <a:cs typeface="Times New Roman" pitchFamily="18" charset="0"/>
              </a:rPr>
              <a:t>Evolution of Machine Learning   cont…</a:t>
            </a:r>
          </a:p>
        </p:txBody>
      </p:sp>
      <p:sp>
        <p:nvSpPr>
          <p:cNvPr id="3" name="Text Placeholder 2"/>
          <p:cNvSpPr>
            <a:spLocks noGrp="1"/>
          </p:cNvSpPr>
          <p:nvPr>
            <p:ph type="body" idx="1"/>
          </p:nvPr>
        </p:nvSpPr>
        <p:spPr>
          <a:xfrm>
            <a:off x="1557580" y="1317356"/>
            <a:ext cx="5982345" cy="3099661"/>
          </a:xfrm>
        </p:spPr>
        <p:txBody>
          <a:bodyPr/>
          <a:lstStyle/>
          <a:p>
            <a:pPr>
              <a:buFont typeface="Wingdings" pitchFamily="2" charset="2"/>
              <a:buChar char="§"/>
            </a:pPr>
            <a:r>
              <a:rPr lang="en-US" sz="1600" dirty="0">
                <a:latin typeface="Times New Roman" pitchFamily="18" charset="0"/>
                <a:cs typeface="Times New Roman" pitchFamily="18" charset="0"/>
              </a:rPr>
              <a:t>1995 – Random Forest and Support Vector Machine algorithms developed</a:t>
            </a:r>
          </a:p>
          <a:p>
            <a:pPr>
              <a:buFont typeface="Wingdings" pitchFamily="2" charset="2"/>
              <a:buChar char="§"/>
            </a:pPr>
            <a:r>
              <a:rPr lang="en-US" sz="1600" dirty="0">
                <a:latin typeface="Times New Roman" pitchFamily="18" charset="0"/>
                <a:cs typeface="Times New Roman" pitchFamily="18" charset="0"/>
              </a:rPr>
              <a:t>1997 –  IBM’s Deep Blue beats the world chess champion Gary Kasparov</a:t>
            </a:r>
          </a:p>
          <a:p>
            <a:pPr>
              <a:buFont typeface="Wingdings" pitchFamily="2" charset="2"/>
              <a:buChar char="§"/>
            </a:pPr>
            <a:r>
              <a:rPr lang="en-US" sz="1600" dirty="0">
                <a:latin typeface="Times New Roman" pitchFamily="18" charset="0"/>
                <a:cs typeface="Times New Roman" pitchFamily="18" charset="0"/>
              </a:rPr>
              <a:t>2006 –  First Machine Learning competition launched by Netflix; Geoffrey Hinton conceptualizes Deep Learning </a:t>
            </a:r>
          </a:p>
          <a:p>
            <a:pPr>
              <a:buFont typeface="Wingdings" pitchFamily="2" charset="2"/>
              <a:buChar char="§"/>
            </a:pPr>
            <a:r>
              <a:rPr lang="en-US" sz="1600" dirty="0">
                <a:latin typeface="Times New Roman" pitchFamily="18" charset="0"/>
                <a:cs typeface="Times New Roman" pitchFamily="18" charset="0"/>
              </a:rPr>
              <a:t>2010 – </a:t>
            </a:r>
            <a:r>
              <a:rPr lang="en-US" sz="1600" dirty="0" err="1">
                <a:latin typeface="Times New Roman" pitchFamily="18" charset="0"/>
                <a:cs typeface="Times New Roman" pitchFamily="18" charset="0"/>
              </a:rPr>
              <a:t>Kaggle</a:t>
            </a:r>
            <a:r>
              <a:rPr lang="en-US" sz="1600" dirty="0">
                <a:latin typeface="Times New Roman" pitchFamily="18" charset="0"/>
                <a:cs typeface="Times New Roman" pitchFamily="18" charset="0"/>
              </a:rPr>
              <a:t>, a website for Machine Learning competition, launched </a:t>
            </a:r>
          </a:p>
          <a:p>
            <a:pPr>
              <a:buFont typeface="Wingdings" pitchFamily="2" charset="2"/>
              <a:buChar char="§"/>
            </a:pPr>
            <a:r>
              <a:rPr lang="en-US" sz="1600" dirty="0">
                <a:latin typeface="Times New Roman" pitchFamily="18" charset="0"/>
                <a:cs typeface="Times New Roman" pitchFamily="18" charset="0"/>
              </a:rPr>
              <a:t>2011–  IBM’s Watson beats two human champions in jeopardy</a:t>
            </a:r>
          </a:p>
          <a:p>
            <a:pPr>
              <a:buFont typeface="Wingdings" pitchFamily="2" charset="2"/>
              <a:buChar char="§"/>
            </a:pPr>
            <a:r>
              <a:rPr lang="en-US" sz="1600" dirty="0">
                <a:latin typeface="Times New Roman" pitchFamily="18" charset="0"/>
                <a:cs typeface="Times New Roman" pitchFamily="18" charset="0"/>
              </a:rPr>
              <a:t>2016 – Google’s </a:t>
            </a:r>
            <a:r>
              <a:rPr lang="en-US" sz="1600" dirty="0" err="1">
                <a:latin typeface="Times New Roman" pitchFamily="18" charset="0"/>
                <a:cs typeface="Times New Roman" pitchFamily="18" charset="0"/>
              </a:rPr>
              <a:t>AlphaGo</a:t>
            </a:r>
            <a:r>
              <a:rPr lang="en-US" sz="1600" dirty="0">
                <a:latin typeface="Times New Roman" pitchFamily="18" charset="0"/>
                <a:cs typeface="Times New Roman" pitchFamily="18" charset="0"/>
              </a:rPr>
              <a:t> Program beats professional human player</a:t>
            </a:r>
          </a:p>
          <a:p>
            <a:pPr>
              <a:buFont typeface="Wingdings" pitchFamily="2" charset="2"/>
              <a:buChar char="§"/>
            </a:pPr>
            <a:endParaRPr lang="en-US" sz="1600" dirty="0">
              <a:latin typeface="Times New Roman" pitchFamily="18" charset="0"/>
              <a:cs typeface="Times New Roman" pitchFamily="18" charset="0"/>
            </a:endParaRPr>
          </a:p>
          <a:p>
            <a:pPr>
              <a:buFont typeface="Wingdings" pitchFamily="2" charset="2"/>
              <a:buChar char="§"/>
            </a:pPr>
            <a:endParaRPr lang="en-US" sz="1600" b="1" dirty="0">
              <a:latin typeface="Times New Roman" pitchFamily="18" charset="0"/>
              <a:cs typeface="Times New Roman" pitchFamily="18" charset="0"/>
            </a:endParaRPr>
          </a:p>
        </p:txBody>
      </p:sp>
      <p:pic>
        <p:nvPicPr>
          <p:cNvPr id="5"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cxnSp>
        <p:nvCxnSpPr>
          <p:cNvPr id="6" name="Straight Arrow Connector 5"/>
          <p:cNvCxnSpPr/>
          <p:nvPr/>
        </p:nvCxnSpPr>
        <p:spPr>
          <a:xfrm rot="5400000">
            <a:off x="201478" y="2781946"/>
            <a:ext cx="2998922" cy="23248"/>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556" y="578326"/>
            <a:ext cx="5887500" cy="445500"/>
          </a:xfrm>
        </p:spPr>
        <p:txBody>
          <a:bodyPr/>
          <a:lstStyle/>
          <a:p>
            <a:r>
              <a:rPr lang="en-IN" b="1" dirty="0">
                <a:solidFill>
                  <a:srgbClr val="002060"/>
                </a:solidFill>
                <a:latin typeface="Times New Roman" pitchFamily="18" charset="0"/>
                <a:cs typeface="Times New Roman" pitchFamily="18" charset="0"/>
              </a:rPr>
              <a:t>Starting to model</a:t>
            </a:r>
            <a:endParaRPr lang="en-US" dirty="0">
              <a:solidFill>
                <a:srgbClr val="002060"/>
              </a:solidFill>
              <a:latin typeface="Times New Roman" pitchFamily="18" charset="0"/>
              <a:cs typeface="Times New Roman" pitchFamily="18" charset="0"/>
            </a:endParaRPr>
          </a:p>
        </p:txBody>
      </p:sp>
      <p:sp>
        <p:nvSpPr>
          <p:cNvPr id="3" name="Text Placeholder 2"/>
          <p:cNvSpPr>
            <a:spLocks noGrp="1"/>
          </p:cNvSpPr>
          <p:nvPr>
            <p:ph type="body" idx="1"/>
          </p:nvPr>
        </p:nvSpPr>
        <p:spPr>
          <a:xfrm>
            <a:off x="1464590" y="1053886"/>
            <a:ext cx="5873857" cy="3440624"/>
          </a:xfrm>
        </p:spPr>
        <p:txBody>
          <a:bodyPr/>
          <a:lstStyle/>
          <a:p>
            <a:pPr marL="342900" indent="-342900">
              <a:lnSpc>
                <a:spcPct val="150000"/>
              </a:lnSpc>
              <a:buClr>
                <a:schemeClr val="accent3"/>
              </a:buClr>
              <a:buSzPct val="100000"/>
              <a:buFont typeface="Wingdings" pitchFamily="2" charset="2"/>
              <a:buChar char="v"/>
              <a:defRPr/>
            </a:pPr>
            <a:r>
              <a:rPr lang="en-IN" sz="2200" dirty="0">
                <a:solidFill>
                  <a:srgbClr val="002060"/>
                </a:solidFill>
                <a:latin typeface="Times New Roman" pitchFamily="18" charset="0"/>
                <a:cs typeface="Times New Roman" pitchFamily="18" charset="0"/>
              </a:rPr>
              <a:t>Collect data</a:t>
            </a:r>
          </a:p>
          <a:p>
            <a:pPr marL="342900" indent="-342900">
              <a:lnSpc>
                <a:spcPct val="150000"/>
              </a:lnSpc>
              <a:buClr>
                <a:schemeClr val="accent3"/>
              </a:buClr>
              <a:buSzPct val="100000"/>
              <a:buFont typeface="Wingdings" pitchFamily="2" charset="2"/>
              <a:buChar char="v"/>
              <a:defRPr/>
            </a:pPr>
            <a:r>
              <a:rPr lang="en-IN" sz="2200" dirty="0">
                <a:solidFill>
                  <a:srgbClr val="002060"/>
                </a:solidFill>
                <a:latin typeface="Times New Roman" pitchFamily="18" charset="0"/>
                <a:cs typeface="Times New Roman" pitchFamily="18" charset="0"/>
              </a:rPr>
              <a:t>Explore and preparing data</a:t>
            </a:r>
          </a:p>
          <a:p>
            <a:pPr marL="342900" indent="-342900">
              <a:lnSpc>
                <a:spcPct val="150000"/>
              </a:lnSpc>
              <a:buClr>
                <a:schemeClr val="accent3"/>
              </a:buClr>
              <a:buSzPct val="100000"/>
              <a:buFont typeface="Wingdings" pitchFamily="2" charset="2"/>
              <a:buChar char="v"/>
              <a:defRPr/>
            </a:pPr>
            <a:r>
              <a:rPr lang="en-IN" sz="2200" b="1" dirty="0">
                <a:solidFill>
                  <a:srgbClr val="002060"/>
                </a:solidFill>
                <a:latin typeface="Times New Roman" pitchFamily="18" charset="0"/>
                <a:cs typeface="Times New Roman" pitchFamily="18" charset="0"/>
              </a:rPr>
              <a:t>Select a model</a:t>
            </a:r>
          </a:p>
          <a:p>
            <a:pPr marL="342900" indent="-342900">
              <a:lnSpc>
                <a:spcPct val="150000"/>
              </a:lnSpc>
              <a:buClr>
                <a:schemeClr val="accent3"/>
              </a:buClr>
              <a:buSzPct val="100000"/>
              <a:buFont typeface="Wingdings" pitchFamily="2" charset="2"/>
              <a:buChar char="v"/>
              <a:defRPr/>
            </a:pPr>
            <a:r>
              <a:rPr lang="en-IN" sz="2200" b="1" dirty="0">
                <a:solidFill>
                  <a:srgbClr val="002060"/>
                </a:solidFill>
                <a:latin typeface="Times New Roman" pitchFamily="18" charset="0"/>
                <a:cs typeface="Times New Roman" pitchFamily="18" charset="0"/>
              </a:rPr>
              <a:t>Train the model on the data</a:t>
            </a:r>
          </a:p>
          <a:p>
            <a:pPr marL="342900" indent="-342900">
              <a:lnSpc>
                <a:spcPct val="150000"/>
              </a:lnSpc>
              <a:buClr>
                <a:schemeClr val="accent3"/>
              </a:buClr>
              <a:buSzPct val="100000"/>
              <a:buFont typeface="Wingdings" pitchFamily="2" charset="2"/>
              <a:buChar char="v"/>
              <a:defRPr/>
            </a:pPr>
            <a:r>
              <a:rPr lang="en-IN" sz="2200" b="1" dirty="0">
                <a:solidFill>
                  <a:srgbClr val="002060"/>
                </a:solidFill>
                <a:latin typeface="Times New Roman" pitchFamily="18" charset="0"/>
                <a:cs typeface="Times New Roman" pitchFamily="18" charset="0"/>
              </a:rPr>
              <a:t>Evaluate model performance</a:t>
            </a:r>
          </a:p>
          <a:p>
            <a:pPr marL="342900" indent="-342900">
              <a:lnSpc>
                <a:spcPct val="150000"/>
              </a:lnSpc>
              <a:buClr>
                <a:schemeClr val="accent3"/>
              </a:buClr>
              <a:buSzPct val="100000"/>
              <a:buFont typeface="Wingdings" pitchFamily="2" charset="2"/>
              <a:buChar char="v"/>
              <a:defRPr/>
            </a:pPr>
            <a:r>
              <a:rPr lang="en-IN" sz="2200" dirty="0">
                <a:solidFill>
                  <a:srgbClr val="002060"/>
                </a:solidFill>
                <a:latin typeface="Times New Roman" pitchFamily="18" charset="0"/>
                <a:cs typeface="Times New Roman" pitchFamily="18" charset="0"/>
              </a:rPr>
              <a:t>Improve model performance</a:t>
            </a:r>
          </a:p>
          <a:p>
            <a:endParaRPr lang="en-US" dirty="0"/>
          </a:p>
        </p:txBody>
      </p:sp>
      <p:pic>
        <p:nvPicPr>
          <p:cNvPr id="4"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556" y="570576"/>
            <a:ext cx="5887500" cy="445500"/>
          </a:xfrm>
        </p:spPr>
        <p:txBody>
          <a:bodyPr/>
          <a:lstStyle/>
          <a:p>
            <a:r>
              <a:rPr lang="en-US" b="1" dirty="0">
                <a:solidFill>
                  <a:srgbClr val="002060"/>
                </a:solidFill>
                <a:latin typeface="Times New Roman" pitchFamily="18" charset="0"/>
                <a:cs typeface="Times New Roman" pitchFamily="18" charset="0"/>
              </a:rPr>
              <a:t>What are the different ML algorithms?</a:t>
            </a:r>
            <a:endParaRPr lang="en-US" dirty="0">
              <a:solidFill>
                <a:srgbClr val="002060"/>
              </a:solidFill>
              <a:latin typeface="Times New Roman" pitchFamily="18" charset="0"/>
              <a:cs typeface="Times New Roman" pitchFamily="18" charset="0"/>
            </a:endParaRPr>
          </a:p>
        </p:txBody>
      </p:sp>
      <p:sp>
        <p:nvSpPr>
          <p:cNvPr id="3" name="Text Placeholder 2"/>
          <p:cNvSpPr>
            <a:spLocks noGrp="1"/>
          </p:cNvSpPr>
          <p:nvPr>
            <p:ph type="body" idx="1"/>
          </p:nvPr>
        </p:nvSpPr>
        <p:spPr>
          <a:xfrm>
            <a:off x="1356103" y="1061634"/>
            <a:ext cx="6067586" cy="3541363"/>
          </a:xfrm>
        </p:spPr>
        <p:txBody>
          <a:bodyPr/>
          <a:lstStyle/>
          <a:p>
            <a:r>
              <a:rPr lang="en-IN" b="1" dirty="0">
                <a:latin typeface="Times New Roman" pitchFamily="18" charset="0"/>
                <a:cs typeface="Times New Roman" pitchFamily="18" charset="0"/>
              </a:rPr>
              <a:t>Supervised</a:t>
            </a:r>
          </a:p>
          <a:p>
            <a:pPr marL="968375" lvl="1" indent="-457200">
              <a:spcBef>
                <a:spcPts val="600"/>
              </a:spcBef>
              <a:buClr>
                <a:schemeClr val="accent1"/>
              </a:buClr>
              <a:buSzPct val="100000"/>
              <a:buFont typeface="Wingdings" pitchFamily="2" charset="2"/>
              <a:buChar char="v"/>
            </a:pPr>
            <a:r>
              <a:rPr lang="en-IN" sz="1800" b="1" dirty="0">
                <a:solidFill>
                  <a:srgbClr val="002060"/>
                </a:solidFill>
                <a:latin typeface="Times New Roman" pitchFamily="18" charset="0"/>
                <a:cs typeface="Times New Roman" pitchFamily="18" charset="0"/>
              </a:rPr>
              <a:t>Classification – </a:t>
            </a:r>
            <a:r>
              <a:rPr lang="en-IN" sz="1800" dirty="0">
                <a:solidFill>
                  <a:srgbClr val="002060"/>
                </a:solidFill>
                <a:latin typeface="Times New Roman" pitchFamily="18" charset="0"/>
                <a:cs typeface="Times New Roman" pitchFamily="18" charset="0"/>
              </a:rPr>
              <a:t>KNN, Naive Bayes, Decision Tree, etc.</a:t>
            </a:r>
          </a:p>
          <a:p>
            <a:pPr marL="968375" lvl="1" indent="-457200">
              <a:spcBef>
                <a:spcPts val="600"/>
              </a:spcBef>
              <a:buClr>
                <a:schemeClr val="accent1"/>
              </a:buClr>
              <a:buSzPct val="100000"/>
              <a:buFont typeface="Wingdings" pitchFamily="2" charset="2"/>
              <a:buChar char="v"/>
            </a:pPr>
            <a:r>
              <a:rPr lang="en-IN" sz="1800" b="1" dirty="0">
                <a:solidFill>
                  <a:srgbClr val="002060"/>
                </a:solidFill>
                <a:latin typeface="Times New Roman" pitchFamily="18" charset="0"/>
                <a:cs typeface="Times New Roman" pitchFamily="18" charset="0"/>
              </a:rPr>
              <a:t>Regression – </a:t>
            </a:r>
            <a:r>
              <a:rPr lang="en-IN" sz="1800" dirty="0">
                <a:solidFill>
                  <a:srgbClr val="002060"/>
                </a:solidFill>
                <a:latin typeface="Times New Roman" pitchFamily="18" charset="0"/>
                <a:cs typeface="Times New Roman" pitchFamily="18" charset="0"/>
              </a:rPr>
              <a:t>Simple Linear Regression, Logistic Regression</a:t>
            </a:r>
          </a:p>
          <a:p>
            <a:pPr marL="448056" indent="-384048">
              <a:spcBef>
                <a:spcPct val="20000"/>
              </a:spcBef>
              <a:buClr>
                <a:schemeClr val="accent1"/>
              </a:buClr>
              <a:buSzPct val="80000"/>
              <a:defRPr/>
            </a:pPr>
            <a:r>
              <a:rPr lang="en-IN" b="1" dirty="0">
                <a:latin typeface="Times New Roman" pitchFamily="18" charset="0"/>
                <a:cs typeface="Times New Roman" pitchFamily="18" charset="0"/>
              </a:rPr>
              <a:t>Unsupervised </a:t>
            </a:r>
          </a:p>
          <a:p>
            <a:pPr marL="905256" lvl="1" indent="-384048">
              <a:lnSpc>
                <a:spcPct val="150000"/>
              </a:lnSpc>
              <a:spcBef>
                <a:spcPct val="20000"/>
              </a:spcBef>
              <a:buClr>
                <a:schemeClr val="accent1"/>
              </a:buClr>
              <a:buSzPct val="100000"/>
              <a:buFont typeface="Wingdings" pitchFamily="2" charset="2"/>
              <a:buChar char="v"/>
              <a:defRPr/>
            </a:pPr>
            <a:r>
              <a:rPr lang="en-IN" sz="1800" b="1" dirty="0">
                <a:latin typeface="Times New Roman" pitchFamily="18" charset="0"/>
                <a:cs typeface="Times New Roman" pitchFamily="18" charset="0"/>
              </a:rPr>
              <a:t>Clustering – </a:t>
            </a:r>
            <a:r>
              <a:rPr lang="en-IN" sz="1800" dirty="0">
                <a:latin typeface="Times New Roman" pitchFamily="18" charset="0"/>
                <a:cs typeface="Times New Roman" pitchFamily="18" charset="0"/>
              </a:rPr>
              <a:t>K-Means</a:t>
            </a:r>
          </a:p>
          <a:p>
            <a:pPr marL="905256" lvl="1" indent="-384048">
              <a:lnSpc>
                <a:spcPct val="150000"/>
              </a:lnSpc>
              <a:spcBef>
                <a:spcPct val="20000"/>
              </a:spcBef>
              <a:buClr>
                <a:schemeClr val="accent1"/>
              </a:buClr>
              <a:buSzPct val="100000"/>
              <a:buFont typeface="Wingdings" pitchFamily="2" charset="2"/>
              <a:buChar char="v"/>
              <a:defRPr/>
            </a:pPr>
            <a:r>
              <a:rPr lang="en-US" sz="1800" b="1" dirty="0">
                <a:latin typeface="Times New Roman" pitchFamily="18" charset="0"/>
                <a:cs typeface="Times New Roman" pitchFamily="18" charset="0"/>
              </a:rPr>
              <a:t>Association Analysis</a:t>
            </a:r>
          </a:p>
          <a:p>
            <a:r>
              <a:rPr lang="en-US" b="1" dirty="0">
                <a:latin typeface="Times New Roman" pitchFamily="18" charset="0"/>
                <a:cs typeface="Times New Roman" pitchFamily="18" charset="0"/>
              </a:rPr>
              <a:t>Reinforcement Learning</a:t>
            </a:r>
          </a:p>
        </p:txBody>
      </p:sp>
      <p:pic>
        <p:nvPicPr>
          <p:cNvPr id="4"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556" y="578326"/>
            <a:ext cx="5887500" cy="445500"/>
          </a:xfrm>
        </p:spPr>
        <p:txBody>
          <a:bodyPr/>
          <a:lstStyle/>
          <a:p>
            <a:r>
              <a:rPr lang="en-IN" b="1" dirty="0">
                <a:solidFill>
                  <a:srgbClr val="002060"/>
                </a:solidFill>
                <a:latin typeface="Times New Roman" pitchFamily="18" charset="0"/>
                <a:cs typeface="Times New Roman" pitchFamily="18" charset="0"/>
              </a:rPr>
              <a:t>Starting to model</a:t>
            </a:r>
            <a:endParaRPr lang="en-US" dirty="0">
              <a:solidFill>
                <a:srgbClr val="002060"/>
              </a:solidFill>
              <a:latin typeface="Times New Roman" pitchFamily="18" charset="0"/>
              <a:cs typeface="Times New Roman" pitchFamily="18" charset="0"/>
            </a:endParaRPr>
          </a:p>
        </p:txBody>
      </p:sp>
      <p:sp>
        <p:nvSpPr>
          <p:cNvPr id="3" name="Text Placeholder 2"/>
          <p:cNvSpPr>
            <a:spLocks noGrp="1"/>
          </p:cNvSpPr>
          <p:nvPr>
            <p:ph type="body" idx="1"/>
          </p:nvPr>
        </p:nvSpPr>
        <p:spPr>
          <a:xfrm>
            <a:off x="1464590" y="1053886"/>
            <a:ext cx="5873857" cy="3440624"/>
          </a:xfrm>
        </p:spPr>
        <p:txBody>
          <a:bodyPr/>
          <a:lstStyle/>
          <a:p>
            <a:pPr>
              <a:lnSpc>
                <a:spcPct val="150000"/>
              </a:lnSpc>
            </a:pPr>
            <a:r>
              <a:rPr lang="en-US" sz="2200" dirty="0">
                <a:solidFill>
                  <a:srgbClr val="002060"/>
                </a:solidFill>
                <a:latin typeface="Times New Roman" pitchFamily="18" charset="0"/>
                <a:cs typeface="Times New Roman" pitchFamily="18" charset="0"/>
              </a:rPr>
              <a:t>Multiple factors play a role to select the model for solving a machine learning problem. The most important factors are </a:t>
            </a:r>
          </a:p>
          <a:p>
            <a:pPr marL="798513" indent="-341313">
              <a:lnSpc>
                <a:spcPct val="150000"/>
              </a:lnSpc>
              <a:buNone/>
            </a:pPr>
            <a:r>
              <a:rPr lang="en-US" sz="2200" dirty="0">
                <a:solidFill>
                  <a:srgbClr val="002060"/>
                </a:solidFill>
                <a:latin typeface="Times New Roman" pitchFamily="18" charset="0"/>
                <a:cs typeface="Times New Roman" pitchFamily="18" charset="0"/>
              </a:rPr>
              <a:t>(</a:t>
            </a:r>
            <a:r>
              <a:rPr lang="en-US" sz="2200" dirty="0" err="1">
                <a:solidFill>
                  <a:srgbClr val="002060"/>
                </a:solidFill>
                <a:latin typeface="Times New Roman" pitchFamily="18" charset="0"/>
                <a:cs typeface="Times New Roman" pitchFamily="18" charset="0"/>
              </a:rPr>
              <a:t>i</a:t>
            </a:r>
            <a:r>
              <a:rPr lang="en-US" sz="2200" dirty="0">
                <a:solidFill>
                  <a:srgbClr val="002060"/>
                </a:solidFill>
                <a:latin typeface="Times New Roman" pitchFamily="18" charset="0"/>
                <a:cs typeface="Times New Roman" pitchFamily="18" charset="0"/>
              </a:rPr>
              <a:t>) The kind of problem to solve using machine learning </a:t>
            </a:r>
          </a:p>
          <a:p>
            <a:pPr marL="688975" indent="-231775">
              <a:lnSpc>
                <a:spcPct val="150000"/>
              </a:lnSpc>
              <a:buNone/>
            </a:pPr>
            <a:r>
              <a:rPr lang="en-US" sz="2200" dirty="0">
                <a:solidFill>
                  <a:srgbClr val="002060"/>
                </a:solidFill>
                <a:latin typeface="Times New Roman" pitchFamily="18" charset="0"/>
                <a:cs typeface="Times New Roman" pitchFamily="18" charset="0"/>
              </a:rPr>
              <a:t>(ii) The nature of the underlying data. </a:t>
            </a:r>
          </a:p>
        </p:txBody>
      </p:sp>
      <p:pic>
        <p:nvPicPr>
          <p:cNvPr id="4"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556" y="578326"/>
            <a:ext cx="5887500" cy="445500"/>
          </a:xfrm>
        </p:spPr>
        <p:txBody>
          <a:bodyPr/>
          <a:lstStyle/>
          <a:p>
            <a:r>
              <a:rPr lang="en-IN" b="1" dirty="0">
                <a:solidFill>
                  <a:srgbClr val="002060"/>
                </a:solidFill>
                <a:latin typeface="Times New Roman" pitchFamily="18" charset="0"/>
                <a:cs typeface="Times New Roman" pitchFamily="18" charset="0"/>
              </a:rPr>
              <a:t>Selecting A Model</a:t>
            </a:r>
            <a:endParaRPr lang="en-US" dirty="0">
              <a:solidFill>
                <a:srgbClr val="002060"/>
              </a:solidFill>
              <a:latin typeface="Times New Roman" pitchFamily="18" charset="0"/>
              <a:cs typeface="Times New Roman" pitchFamily="18" charset="0"/>
            </a:endParaRPr>
          </a:p>
        </p:txBody>
      </p:sp>
      <p:sp>
        <p:nvSpPr>
          <p:cNvPr id="3" name="Text Placeholder 2"/>
          <p:cNvSpPr>
            <a:spLocks noGrp="1"/>
          </p:cNvSpPr>
          <p:nvPr>
            <p:ph type="body" idx="1"/>
          </p:nvPr>
        </p:nvSpPr>
        <p:spPr>
          <a:xfrm>
            <a:off x="1464590" y="960897"/>
            <a:ext cx="5873857" cy="3440624"/>
          </a:xfrm>
        </p:spPr>
        <p:txBody>
          <a:bodyPr/>
          <a:lstStyle/>
          <a:p>
            <a:pPr marL="53975" indent="0" algn="just">
              <a:lnSpc>
                <a:spcPts val="3100"/>
              </a:lnSpc>
              <a:buNone/>
            </a:pPr>
            <a:r>
              <a:rPr lang="en-US" sz="2200" dirty="0">
                <a:solidFill>
                  <a:srgbClr val="002060"/>
                </a:solidFill>
                <a:latin typeface="Times New Roman" pitchFamily="18" charset="0"/>
                <a:cs typeface="Times New Roman" pitchFamily="18" charset="0"/>
              </a:rPr>
              <a:t>Machine learning algorithms are broadly of two types: </a:t>
            </a:r>
          </a:p>
          <a:p>
            <a:pPr algn="just">
              <a:lnSpc>
                <a:spcPts val="3100"/>
              </a:lnSpc>
            </a:pPr>
            <a:r>
              <a:rPr lang="en-US" sz="2200" b="1" dirty="0">
                <a:solidFill>
                  <a:srgbClr val="002060"/>
                </a:solidFill>
                <a:latin typeface="Times New Roman" pitchFamily="18" charset="0"/>
                <a:cs typeface="Times New Roman" pitchFamily="18" charset="0"/>
              </a:rPr>
              <a:t>Models for supervised learning</a:t>
            </a:r>
            <a:r>
              <a:rPr lang="en-US" sz="2200" dirty="0">
                <a:solidFill>
                  <a:srgbClr val="002060"/>
                </a:solidFill>
                <a:latin typeface="Times New Roman" pitchFamily="18" charset="0"/>
                <a:cs typeface="Times New Roman" pitchFamily="18" charset="0"/>
              </a:rPr>
              <a:t>, which primarily focus on solving predictive problems </a:t>
            </a:r>
          </a:p>
          <a:p>
            <a:pPr algn="just">
              <a:lnSpc>
                <a:spcPts val="3100"/>
              </a:lnSpc>
              <a:buNone/>
            </a:pPr>
            <a:r>
              <a:rPr lang="en-US" sz="2200" dirty="0">
                <a:solidFill>
                  <a:srgbClr val="002060"/>
                </a:solidFill>
                <a:latin typeface="Times New Roman" pitchFamily="18" charset="0"/>
                <a:cs typeface="Times New Roman" pitchFamily="18" charset="0"/>
              </a:rPr>
              <a:t> </a:t>
            </a:r>
          </a:p>
          <a:p>
            <a:pPr algn="just">
              <a:lnSpc>
                <a:spcPts val="3100"/>
              </a:lnSpc>
            </a:pPr>
            <a:r>
              <a:rPr lang="en-US" sz="2200" b="1" dirty="0">
                <a:solidFill>
                  <a:srgbClr val="002060"/>
                </a:solidFill>
                <a:latin typeface="Times New Roman" pitchFamily="18" charset="0"/>
                <a:cs typeface="Times New Roman" pitchFamily="18" charset="0"/>
              </a:rPr>
              <a:t>Models for unsupervised learning</a:t>
            </a:r>
            <a:r>
              <a:rPr lang="en-US" sz="2200" dirty="0">
                <a:solidFill>
                  <a:srgbClr val="002060"/>
                </a:solidFill>
                <a:latin typeface="Times New Roman" pitchFamily="18" charset="0"/>
                <a:cs typeface="Times New Roman" pitchFamily="18" charset="0"/>
              </a:rPr>
              <a:t>, which solve descriptive problems. </a:t>
            </a:r>
          </a:p>
        </p:txBody>
      </p:sp>
      <p:pic>
        <p:nvPicPr>
          <p:cNvPr id="4"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6058" y="578326"/>
            <a:ext cx="5887500" cy="445500"/>
          </a:xfrm>
        </p:spPr>
        <p:txBody>
          <a:bodyPr/>
          <a:lstStyle/>
          <a:p>
            <a:r>
              <a:rPr lang="en-IN" b="1" dirty="0">
                <a:solidFill>
                  <a:srgbClr val="002060"/>
                </a:solidFill>
                <a:latin typeface="Times New Roman" pitchFamily="18" charset="0"/>
                <a:cs typeface="Times New Roman" pitchFamily="18" charset="0"/>
              </a:rPr>
              <a:t>Selecting a model</a:t>
            </a:r>
            <a:endParaRPr lang="en-US" dirty="0">
              <a:solidFill>
                <a:srgbClr val="002060"/>
              </a:solidFill>
              <a:latin typeface="Times New Roman" pitchFamily="18" charset="0"/>
              <a:cs typeface="Times New Roman" pitchFamily="18" charset="0"/>
            </a:endParaRPr>
          </a:p>
        </p:txBody>
      </p:sp>
      <p:sp>
        <p:nvSpPr>
          <p:cNvPr id="3" name="Text Placeholder 2"/>
          <p:cNvSpPr>
            <a:spLocks noGrp="1"/>
          </p:cNvSpPr>
          <p:nvPr>
            <p:ph type="body" idx="1"/>
          </p:nvPr>
        </p:nvSpPr>
        <p:spPr>
          <a:xfrm>
            <a:off x="1387098" y="960897"/>
            <a:ext cx="5718875" cy="3518115"/>
          </a:xfrm>
        </p:spPr>
        <p:txBody>
          <a:bodyPr/>
          <a:lstStyle/>
          <a:p>
            <a:pPr algn="just">
              <a:lnSpc>
                <a:spcPts val="2800"/>
              </a:lnSpc>
              <a:buClr>
                <a:schemeClr val="accent3"/>
              </a:buClr>
              <a:buSzPct val="100000"/>
              <a:buNone/>
            </a:pPr>
            <a:r>
              <a:rPr lang="en-IN" sz="2000" b="1" dirty="0">
                <a:latin typeface="Times New Roman" pitchFamily="18" charset="0"/>
                <a:cs typeface="Times New Roman" pitchFamily="18" charset="0"/>
              </a:rPr>
              <a:t>Predictive models (supervised)</a:t>
            </a:r>
          </a:p>
          <a:p>
            <a:pPr>
              <a:lnSpc>
                <a:spcPct val="150000"/>
              </a:lnSpc>
            </a:pPr>
            <a:r>
              <a:rPr lang="en-US" sz="2200" dirty="0">
                <a:solidFill>
                  <a:srgbClr val="002060"/>
                </a:solidFill>
                <a:latin typeface="Times New Roman" pitchFamily="18" charset="0"/>
                <a:cs typeface="Times New Roman" pitchFamily="18" charset="0"/>
              </a:rPr>
              <a:t>The models which are used for prediction of target features of categorical value </a:t>
            </a:r>
            <a:r>
              <a:rPr lang="en-US" sz="2000" b="1" dirty="0">
                <a:latin typeface="Times New Roman" pitchFamily="18" charset="0"/>
                <a:cs typeface="Times New Roman" pitchFamily="18" charset="0"/>
              </a:rPr>
              <a:t>are</a:t>
            </a:r>
            <a:r>
              <a:rPr lang="en-US" sz="2200" dirty="0">
                <a:solidFill>
                  <a:srgbClr val="002060"/>
                </a:solidFill>
                <a:latin typeface="Times New Roman" pitchFamily="18" charset="0"/>
                <a:cs typeface="Times New Roman" pitchFamily="18" charset="0"/>
              </a:rPr>
              <a:t> known as </a:t>
            </a:r>
            <a:r>
              <a:rPr lang="en-US" sz="2200" b="1" dirty="0">
                <a:solidFill>
                  <a:srgbClr val="002060"/>
                </a:solidFill>
                <a:latin typeface="Times New Roman" pitchFamily="18" charset="0"/>
                <a:cs typeface="Times New Roman" pitchFamily="18" charset="0"/>
              </a:rPr>
              <a:t>classification models</a:t>
            </a:r>
            <a:r>
              <a:rPr lang="en-US" sz="2200" dirty="0">
                <a:solidFill>
                  <a:srgbClr val="002060"/>
                </a:solidFill>
                <a:latin typeface="Times New Roman" pitchFamily="18" charset="0"/>
                <a:cs typeface="Times New Roman" pitchFamily="18" charset="0"/>
              </a:rPr>
              <a:t>. </a:t>
            </a:r>
          </a:p>
          <a:p>
            <a:pPr>
              <a:lnSpc>
                <a:spcPct val="150000"/>
              </a:lnSpc>
            </a:pPr>
            <a:r>
              <a:rPr lang="en-US" sz="2200" dirty="0">
                <a:solidFill>
                  <a:srgbClr val="002060"/>
                </a:solidFill>
                <a:latin typeface="Times New Roman" pitchFamily="18" charset="0"/>
                <a:cs typeface="Times New Roman" pitchFamily="18" charset="0"/>
              </a:rPr>
              <a:t>The target feature is known as a </a:t>
            </a:r>
            <a:r>
              <a:rPr lang="en-US" sz="2200" b="1" dirty="0">
                <a:solidFill>
                  <a:srgbClr val="002060"/>
                </a:solidFill>
                <a:latin typeface="Times New Roman" pitchFamily="18" charset="0"/>
                <a:cs typeface="Times New Roman" pitchFamily="18" charset="0"/>
              </a:rPr>
              <a:t>class</a:t>
            </a:r>
            <a:r>
              <a:rPr lang="en-US" sz="2200" dirty="0">
                <a:solidFill>
                  <a:srgbClr val="002060"/>
                </a:solidFill>
                <a:latin typeface="Times New Roman" pitchFamily="18" charset="0"/>
                <a:cs typeface="Times New Roman" pitchFamily="18" charset="0"/>
              </a:rPr>
              <a:t> and the categories to which classes are divided into are called </a:t>
            </a:r>
            <a:r>
              <a:rPr lang="en-US" sz="2200" b="1" dirty="0">
                <a:solidFill>
                  <a:srgbClr val="002060"/>
                </a:solidFill>
                <a:latin typeface="Times New Roman" pitchFamily="18" charset="0"/>
                <a:cs typeface="Times New Roman" pitchFamily="18" charset="0"/>
              </a:rPr>
              <a:t>levels</a:t>
            </a:r>
          </a:p>
        </p:txBody>
      </p:sp>
      <p:pic>
        <p:nvPicPr>
          <p:cNvPr id="4"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6058" y="578326"/>
            <a:ext cx="5887500" cy="445500"/>
          </a:xfrm>
        </p:spPr>
        <p:txBody>
          <a:bodyPr/>
          <a:lstStyle/>
          <a:p>
            <a:r>
              <a:rPr lang="en-IN" b="1" dirty="0">
                <a:solidFill>
                  <a:srgbClr val="002060"/>
                </a:solidFill>
                <a:latin typeface="Times New Roman" pitchFamily="18" charset="0"/>
                <a:cs typeface="Times New Roman" pitchFamily="18" charset="0"/>
              </a:rPr>
              <a:t>Selecting a model</a:t>
            </a:r>
            <a:endParaRPr lang="en-US" dirty="0">
              <a:solidFill>
                <a:srgbClr val="002060"/>
              </a:solidFill>
              <a:latin typeface="Times New Roman" pitchFamily="18" charset="0"/>
              <a:cs typeface="Times New Roman" pitchFamily="18" charset="0"/>
            </a:endParaRPr>
          </a:p>
        </p:txBody>
      </p:sp>
      <p:sp>
        <p:nvSpPr>
          <p:cNvPr id="3" name="Text Placeholder 2"/>
          <p:cNvSpPr>
            <a:spLocks noGrp="1"/>
          </p:cNvSpPr>
          <p:nvPr>
            <p:ph type="body" idx="1"/>
          </p:nvPr>
        </p:nvSpPr>
        <p:spPr>
          <a:xfrm>
            <a:off x="1387097" y="914403"/>
            <a:ext cx="5943601" cy="3518115"/>
          </a:xfrm>
        </p:spPr>
        <p:txBody>
          <a:bodyPr/>
          <a:lstStyle/>
          <a:p>
            <a:pPr algn="just">
              <a:lnSpc>
                <a:spcPts val="2800"/>
              </a:lnSpc>
              <a:buClr>
                <a:schemeClr val="accent3"/>
              </a:buClr>
              <a:buSzPct val="100000"/>
            </a:pPr>
            <a:r>
              <a:rPr lang="en-IN" sz="2000" b="1" dirty="0">
                <a:latin typeface="Times New Roman" pitchFamily="18" charset="0"/>
                <a:cs typeface="Times New Roman" pitchFamily="18" charset="0"/>
              </a:rPr>
              <a:t>Predictive models (supervised)</a:t>
            </a:r>
          </a:p>
          <a:p>
            <a:pPr lvl="1" algn="just">
              <a:lnSpc>
                <a:spcPts val="2600"/>
              </a:lnSpc>
              <a:buClr>
                <a:schemeClr val="accent3"/>
              </a:buClr>
              <a:buSzPct val="100000"/>
              <a:buFont typeface="Wingdings" pitchFamily="2" charset="2"/>
              <a:buChar char="v"/>
            </a:pPr>
            <a:r>
              <a:rPr lang="en-IN" sz="2000" dirty="0">
                <a:latin typeface="Times New Roman" pitchFamily="18" charset="0"/>
                <a:cs typeface="Times New Roman" pitchFamily="18" charset="0"/>
              </a:rPr>
              <a:t>Predict the value of a category or class </a:t>
            </a:r>
          </a:p>
          <a:p>
            <a:pPr lvl="2" indent="-273050" algn="just">
              <a:lnSpc>
                <a:spcPts val="2600"/>
              </a:lnSpc>
              <a:buClr>
                <a:schemeClr val="accent3"/>
              </a:buClr>
              <a:buSzPct val="100000"/>
              <a:buFont typeface="Wingdings" pitchFamily="2" charset="2"/>
              <a:buChar char="ü"/>
            </a:pPr>
            <a:r>
              <a:rPr lang="en-US" sz="1800" u="sng" dirty="0">
                <a:latin typeface="Times New Roman" pitchFamily="18" charset="0"/>
                <a:cs typeface="Times New Roman" pitchFamily="18" charset="0"/>
              </a:rPr>
              <a:t>Problems that can be solved </a:t>
            </a:r>
            <a:r>
              <a:rPr lang="en-US" sz="1800" dirty="0">
                <a:latin typeface="Times New Roman" pitchFamily="18" charset="0"/>
                <a:cs typeface="Times New Roman" pitchFamily="18" charset="0"/>
              </a:rPr>
              <a:t>: Prediction of win/loss, fraudulent transactions, etc.</a:t>
            </a:r>
            <a:endParaRPr lang="en-IN" sz="1800" dirty="0">
              <a:latin typeface="Times New Roman" pitchFamily="18" charset="0"/>
              <a:cs typeface="Times New Roman" pitchFamily="18" charset="0"/>
            </a:endParaRPr>
          </a:p>
          <a:p>
            <a:pPr lvl="2" indent="-273050" algn="just">
              <a:lnSpc>
                <a:spcPts val="2600"/>
              </a:lnSpc>
              <a:buClr>
                <a:schemeClr val="accent3"/>
              </a:buClr>
              <a:buSzPct val="100000"/>
              <a:buFont typeface="Wingdings" pitchFamily="2" charset="2"/>
              <a:buChar char="ü"/>
            </a:pPr>
            <a:r>
              <a:rPr lang="en-IN" sz="1800" u="sng" dirty="0">
                <a:latin typeface="Times New Roman" pitchFamily="18" charset="0"/>
                <a:cs typeface="Times New Roman" pitchFamily="18" charset="0"/>
              </a:rPr>
              <a:t>Examples</a:t>
            </a:r>
            <a:r>
              <a:rPr lang="en-IN" sz="1800" dirty="0">
                <a:latin typeface="Times New Roman" pitchFamily="18" charset="0"/>
                <a:cs typeface="Times New Roman" pitchFamily="18" charset="0"/>
              </a:rPr>
              <a:t> : k-Nearest </a:t>
            </a:r>
            <a:r>
              <a:rPr lang="en-IN" sz="1800" dirty="0" err="1">
                <a:latin typeface="Times New Roman" pitchFamily="18" charset="0"/>
                <a:cs typeface="Times New Roman" pitchFamily="18" charset="0"/>
              </a:rPr>
              <a:t>Neighbor</a:t>
            </a:r>
            <a:r>
              <a:rPr lang="en-IN" sz="1800" dirty="0">
                <a:latin typeface="Times New Roman" pitchFamily="18" charset="0"/>
                <a:cs typeface="Times New Roman" pitchFamily="18" charset="0"/>
              </a:rPr>
              <a:t> (</a:t>
            </a:r>
            <a:r>
              <a:rPr lang="en-IN" sz="1800" dirty="0" err="1">
                <a:latin typeface="Times New Roman" pitchFamily="18" charset="0"/>
                <a:cs typeface="Times New Roman" pitchFamily="18" charset="0"/>
              </a:rPr>
              <a:t>kNN</a:t>
            </a:r>
            <a:r>
              <a:rPr lang="en-IN" sz="1800" dirty="0">
                <a:latin typeface="Times New Roman" pitchFamily="18" charset="0"/>
                <a:cs typeface="Times New Roman" pitchFamily="18" charset="0"/>
              </a:rPr>
              <a:t>), Naïve Bayes, Decision Tree, etc.</a:t>
            </a:r>
          </a:p>
          <a:p>
            <a:pPr lvl="1" algn="just">
              <a:lnSpc>
                <a:spcPts val="2600"/>
              </a:lnSpc>
              <a:buClr>
                <a:schemeClr val="accent3"/>
              </a:buClr>
              <a:buSzPct val="100000"/>
              <a:buFont typeface="Wingdings" pitchFamily="2" charset="2"/>
              <a:buChar char="v"/>
            </a:pPr>
            <a:r>
              <a:rPr lang="en-IN" sz="2000" dirty="0">
                <a:latin typeface="Times New Roman" pitchFamily="18" charset="0"/>
                <a:cs typeface="Times New Roman" pitchFamily="18" charset="0"/>
              </a:rPr>
              <a:t>Predict numerical values of the target</a:t>
            </a:r>
          </a:p>
          <a:p>
            <a:pPr lvl="2" indent="-273050" algn="just">
              <a:lnSpc>
                <a:spcPts val="2600"/>
              </a:lnSpc>
              <a:buClr>
                <a:schemeClr val="accent3"/>
              </a:buClr>
              <a:buSzPct val="100000"/>
              <a:buFont typeface="Wingdings" pitchFamily="2" charset="2"/>
              <a:buChar char="ü"/>
            </a:pPr>
            <a:r>
              <a:rPr lang="en-US" sz="1800" u="sng" dirty="0">
                <a:latin typeface="Times New Roman" pitchFamily="18" charset="0"/>
                <a:cs typeface="Times New Roman" pitchFamily="18" charset="0"/>
              </a:rPr>
              <a:t>Problems that can be solved</a:t>
            </a:r>
            <a:r>
              <a:rPr lang="en-US" sz="1800" dirty="0">
                <a:latin typeface="Times New Roman" pitchFamily="18" charset="0"/>
                <a:cs typeface="Times New Roman" pitchFamily="18" charset="0"/>
              </a:rPr>
              <a:t> : Prediction of revenue growth, rainfall amount, etc,</a:t>
            </a:r>
          </a:p>
          <a:p>
            <a:pPr lvl="2" indent="-273050" algn="just">
              <a:lnSpc>
                <a:spcPts val="2600"/>
              </a:lnSpc>
              <a:buClr>
                <a:schemeClr val="accent3"/>
              </a:buClr>
              <a:buSzPct val="100000"/>
              <a:buFont typeface="Wingdings" pitchFamily="2" charset="2"/>
              <a:buChar char="ü"/>
            </a:pPr>
            <a:r>
              <a:rPr lang="en-US" sz="1800" u="sng" dirty="0">
                <a:latin typeface="Times New Roman" pitchFamily="18" charset="0"/>
                <a:cs typeface="Times New Roman" pitchFamily="18" charset="0"/>
              </a:rPr>
              <a:t>Examples</a:t>
            </a:r>
            <a:r>
              <a:rPr lang="en-US" sz="1800" dirty="0">
                <a:latin typeface="Times New Roman" pitchFamily="18" charset="0"/>
                <a:cs typeface="Times New Roman" pitchFamily="18" charset="0"/>
              </a:rPr>
              <a:t>: Linear Regression, Logistic Regression, etc.</a:t>
            </a:r>
            <a:endParaRPr lang="en-IN" sz="1800" dirty="0">
              <a:latin typeface="Times New Roman" pitchFamily="18" charset="0"/>
              <a:cs typeface="Times New Roman" pitchFamily="18" charset="0"/>
            </a:endParaRPr>
          </a:p>
          <a:p>
            <a:endParaRPr lang="en-US" dirty="0"/>
          </a:p>
        </p:txBody>
      </p:sp>
      <p:pic>
        <p:nvPicPr>
          <p:cNvPr id="4"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6058" y="578326"/>
            <a:ext cx="3920118" cy="374820"/>
          </a:xfrm>
        </p:spPr>
        <p:txBody>
          <a:bodyPr/>
          <a:lstStyle/>
          <a:p>
            <a:r>
              <a:rPr lang="en-IN" b="1" dirty="0">
                <a:solidFill>
                  <a:srgbClr val="002060"/>
                </a:solidFill>
                <a:latin typeface="Times New Roman" pitchFamily="18" charset="0"/>
                <a:cs typeface="Times New Roman" pitchFamily="18" charset="0"/>
              </a:rPr>
              <a:t>Selecting a model</a:t>
            </a:r>
            <a:endParaRPr lang="en-US" dirty="0">
              <a:solidFill>
                <a:srgbClr val="002060"/>
              </a:solidFill>
              <a:latin typeface="Times New Roman" pitchFamily="18" charset="0"/>
              <a:cs typeface="Times New Roman" pitchFamily="18" charset="0"/>
            </a:endParaRPr>
          </a:p>
        </p:txBody>
      </p:sp>
      <p:sp>
        <p:nvSpPr>
          <p:cNvPr id="3" name="Text Placeholder 2"/>
          <p:cNvSpPr>
            <a:spLocks noGrp="1"/>
          </p:cNvSpPr>
          <p:nvPr>
            <p:ph type="body" idx="1"/>
          </p:nvPr>
        </p:nvSpPr>
        <p:spPr>
          <a:xfrm>
            <a:off x="1387097" y="960897"/>
            <a:ext cx="3525865" cy="3642100"/>
          </a:xfrm>
        </p:spPr>
        <p:txBody>
          <a:bodyPr/>
          <a:lstStyle/>
          <a:p>
            <a:pPr marL="403225" indent="-349250">
              <a:lnSpc>
                <a:spcPts val="2300"/>
              </a:lnSpc>
              <a:buClr>
                <a:schemeClr val="accent3"/>
              </a:buClr>
              <a:buSzPct val="100000"/>
              <a:buFont typeface="Wingdings"/>
              <a:buChar char=""/>
              <a:defRPr/>
            </a:pPr>
            <a:r>
              <a:rPr lang="en-IN" sz="1800" b="1" dirty="0">
                <a:latin typeface="Times New Roman" pitchFamily="18" charset="0"/>
                <a:cs typeface="Times New Roman" pitchFamily="18" charset="0"/>
              </a:rPr>
              <a:t>Descriptive models (unsupervised) – </a:t>
            </a:r>
            <a:r>
              <a:rPr lang="en-IN" sz="1800" dirty="0">
                <a:latin typeface="Times New Roman" pitchFamily="18" charset="0"/>
                <a:cs typeface="Times New Roman" pitchFamily="18" charset="0"/>
              </a:rPr>
              <a:t>used to describe a dataset or gain insight from a dataset</a:t>
            </a:r>
          </a:p>
          <a:p>
            <a:pPr marL="457200" lvl="1" indent="-225425">
              <a:lnSpc>
                <a:spcPts val="2300"/>
              </a:lnSpc>
              <a:buClr>
                <a:schemeClr val="accent3"/>
              </a:buClr>
              <a:buSzPct val="100000"/>
              <a:buFont typeface="Wingdings" pitchFamily="2" charset="2"/>
              <a:buChar char="v"/>
              <a:defRPr/>
            </a:pPr>
            <a:r>
              <a:rPr lang="en-IN" sz="1800" dirty="0">
                <a:latin typeface="Times New Roman" pitchFamily="18" charset="0"/>
                <a:cs typeface="Times New Roman" pitchFamily="18" charset="0"/>
              </a:rPr>
              <a:t>Group together similar data instances</a:t>
            </a:r>
          </a:p>
          <a:p>
            <a:pPr marL="457200" lvl="1" indent="-225425">
              <a:lnSpc>
                <a:spcPts val="2300"/>
              </a:lnSpc>
              <a:buClr>
                <a:schemeClr val="accent3"/>
              </a:buClr>
              <a:buSzPct val="100000"/>
              <a:buFont typeface="Wingdings" pitchFamily="2" charset="2"/>
              <a:buChar char="v"/>
              <a:defRPr/>
            </a:pPr>
            <a:r>
              <a:rPr lang="en-IN" sz="1800" u="sng" dirty="0">
                <a:latin typeface="Times New Roman" pitchFamily="18" charset="0"/>
                <a:cs typeface="Times New Roman" pitchFamily="18" charset="0"/>
              </a:rPr>
              <a:t>Problems that can be solved</a:t>
            </a:r>
            <a:r>
              <a:rPr lang="en-IN" sz="1800" dirty="0">
                <a:latin typeface="Times New Roman" pitchFamily="18" charset="0"/>
                <a:cs typeface="Times New Roman" pitchFamily="18" charset="0"/>
              </a:rPr>
              <a:t>: Customer grouping or segmentation based on social, demographic, etc. factors</a:t>
            </a:r>
          </a:p>
          <a:p>
            <a:pPr marL="457200" lvl="1" indent="-225425">
              <a:lnSpc>
                <a:spcPts val="2300"/>
              </a:lnSpc>
              <a:buClr>
                <a:schemeClr val="accent3"/>
              </a:buClr>
              <a:buSzPct val="100000"/>
              <a:buFont typeface="Wingdings" pitchFamily="2" charset="2"/>
              <a:buChar char="v"/>
              <a:defRPr/>
            </a:pPr>
            <a:r>
              <a:rPr lang="en-IN" sz="1800" dirty="0">
                <a:latin typeface="Times New Roman" pitchFamily="18" charset="0"/>
                <a:cs typeface="Times New Roman" pitchFamily="18" charset="0"/>
              </a:rPr>
              <a:t>Most popular model for clustering is k-Means</a:t>
            </a:r>
          </a:p>
          <a:p>
            <a:endParaRPr lang="en-US" dirty="0"/>
          </a:p>
        </p:txBody>
      </p:sp>
      <p:pic>
        <p:nvPicPr>
          <p:cNvPr id="4"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pic>
        <p:nvPicPr>
          <p:cNvPr id="5" name="Picture 2"/>
          <p:cNvPicPr>
            <a:picLocks noChangeAspect="1" noChangeArrowheads="1"/>
          </p:cNvPicPr>
          <p:nvPr/>
        </p:nvPicPr>
        <p:blipFill>
          <a:blip r:embed="rId3"/>
          <a:srcRect/>
          <a:stretch>
            <a:fillRect/>
          </a:stretch>
        </p:blipFill>
        <p:spPr bwMode="auto">
          <a:xfrm>
            <a:off x="4980622" y="1185620"/>
            <a:ext cx="2691039" cy="3440032"/>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8051" y="702311"/>
            <a:ext cx="5887500" cy="445500"/>
          </a:xfrm>
        </p:spPr>
        <p:txBody>
          <a:bodyPr/>
          <a:lstStyle/>
          <a:p>
            <a:r>
              <a:rPr lang="en-IN" b="1" dirty="0">
                <a:solidFill>
                  <a:srgbClr val="002060"/>
                </a:solidFill>
                <a:latin typeface="Times New Roman" pitchFamily="18" charset="0"/>
                <a:cs typeface="Times New Roman" pitchFamily="18" charset="0"/>
              </a:rPr>
              <a:t>Training a Model – </a:t>
            </a:r>
            <a:r>
              <a:rPr lang="en-IN" sz="1800" b="1" dirty="0">
                <a:solidFill>
                  <a:srgbClr val="002060"/>
                </a:solidFill>
                <a:latin typeface="Times New Roman" pitchFamily="18" charset="0"/>
                <a:cs typeface="Times New Roman" pitchFamily="18" charset="0"/>
              </a:rPr>
              <a:t>Holdout Method</a:t>
            </a:r>
            <a:br>
              <a:rPr lang="en-IN" sz="1800" b="1" dirty="0">
                <a:solidFill>
                  <a:srgbClr val="002060"/>
                </a:solidFill>
                <a:latin typeface="Times New Roman" pitchFamily="18" charset="0"/>
                <a:cs typeface="Times New Roman" pitchFamily="18" charset="0"/>
              </a:rPr>
            </a:br>
            <a:r>
              <a:rPr lang="en-IN" sz="1800" b="1" dirty="0">
                <a:solidFill>
                  <a:srgbClr val="002060"/>
                </a:solidFill>
                <a:latin typeface="Times New Roman" pitchFamily="18" charset="0"/>
                <a:cs typeface="Times New Roman" pitchFamily="18" charset="0"/>
              </a:rPr>
              <a:t> (For Supervised Learning)</a:t>
            </a:r>
            <a:endParaRPr lang="en-US" dirty="0">
              <a:solidFill>
                <a:srgbClr val="002060"/>
              </a:solidFill>
              <a:latin typeface="Times New Roman" pitchFamily="18" charset="0"/>
              <a:cs typeface="Times New Roman" pitchFamily="18" charset="0"/>
            </a:endParaRPr>
          </a:p>
        </p:txBody>
      </p:sp>
      <p:pic>
        <p:nvPicPr>
          <p:cNvPr id="4"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grpSp>
        <p:nvGrpSpPr>
          <p:cNvPr id="5" name="Group 18"/>
          <p:cNvGrpSpPr>
            <a:grpSpLocks/>
          </p:cNvGrpSpPr>
          <p:nvPr/>
        </p:nvGrpSpPr>
        <p:grpSpPr bwMode="auto">
          <a:xfrm>
            <a:off x="1875294" y="1340604"/>
            <a:ext cx="5302759" cy="3199675"/>
            <a:chOff x="357158" y="883842"/>
            <a:chExt cx="9514834" cy="4638717"/>
          </a:xfrm>
        </p:grpSpPr>
        <p:sp>
          <p:nvSpPr>
            <p:cNvPr id="6" name="Rectangle 5"/>
            <p:cNvSpPr/>
            <p:nvPr/>
          </p:nvSpPr>
          <p:spPr>
            <a:xfrm>
              <a:off x="2309099" y="928670"/>
              <a:ext cx="1541667" cy="714380"/>
            </a:xfrm>
            <a:prstGeom prst="rect">
              <a:avLst/>
            </a:prstGeom>
            <a:solidFill>
              <a:srgbClr val="8064A2"/>
            </a:solidFill>
            <a:ln w="25400" cap="flat" cmpd="sng" algn="ctr">
              <a:noFill/>
              <a:prstDash val="soli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lstStyle/>
            <a:p>
              <a:pPr algn="ctr" fontAlgn="auto">
                <a:spcBef>
                  <a:spcPts val="0"/>
                </a:spcBef>
                <a:spcAft>
                  <a:spcPts val="0"/>
                </a:spcAft>
                <a:defRPr/>
              </a:pPr>
              <a:r>
                <a:rPr lang="en-US" b="1" kern="0" dirty="0">
                  <a:solidFill>
                    <a:sysClr val="window" lastClr="FFFFFF"/>
                  </a:solidFill>
                  <a:latin typeface="Times New Roman" pitchFamily="18" charset="0"/>
                  <a:cs typeface="Times New Roman" pitchFamily="18" charset="0"/>
                </a:rPr>
                <a:t>Training Data</a:t>
              </a:r>
            </a:p>
          </p:txBody>
        </p:sp>
        <p:sp>
          <p:nvSpPr>
            <p:cNvPr id="7" name="Flowchart: Direct Access Storage 6"/>
            <p:cNvSpPr/>
            <p:nvPr/>
          </p:nvSpPr>
          <p:spPr>
            <a:xfrm rot="16200000">
              <a:off x="249948" y="2321883"/>
              <a:ext cx="1143114" cy="928693"/>
            </a:xfrm>
            <a:prstGeom prst="flowChartMagneticDrum">
              <a:avLst/>
            </a:prstGeom>
            <a:solidFill>
              <a:srgbClr val="8064A2">
                <a:lumMod val="75000"/>
              </a:srgbClr>
            </a:solidFill>
            <a:ln w="25400" cap="flat" cmpd="sng" algn="ctr">
              <a:solidFill>
                <a:sysClr val="window" lastClr="FFFFFF"/>
              </a:solidFill>
              <a:prstDash val="solid"/>
            </a:ln>
            <a:effectLst/>
          </p:spPr>
          <p:txBody>
            <a:bodyPr vert="vert" anchor="ctr"/>
            <a:lstStyle/>
            <a:p>
              <a:pPr algn="ctr" fontAlgn="auto">
                <a:spcBef>
                  <a:spcPts val="0"/>
                </a:spcBef>
                <a:spcAft>
                  <a:spcPts val="0"/>
                </a:spcAft>
                <a:defRPr/>
              </a:pPr>
              <a:r>
                <a:rPr lang="en-IN" b="1" kern="0" dirty="0">
                  <a:solidFill>
                    <a:sysClr val="window" lastClr="FFFFFF"/>
                  </a:solidFill>
                  <a:latin typeface="Times New Roman" pitchFamily="18" charset="0"/>
                  <a:cs typeface="Times New Roman" pitchFamily="18" charset="0"/>
                </a:rPr>
                <a:t>Input </a:t>
              </a:r>
            </a:p>
            <a:p>
              <a:pPr algn="ctr" fontAlgn="auto">
                <a:spcBef>
                  <a:spcPts val="0"/>
                </a:spcBef>
                <a:spcAft>
                  <a:spcPts val="0"/>
                </a:spcAft>
                <a:defRPr/>
              </a:pPr>
              <a:r>
                <a:rPr lang="en-IN" b="1" kern="0" dirty="0">
                  <a:solidFill>
                    <a:sysClr val="window" lastClr="FFFFFF"/>
                  </a:solidFill>
                  <a:latin typeface="Times New Roman" pitchFamily="18" charset="0"/>
                  <a:cs typeface="Times New Roman" pitchFamily="18" charset="0"/>
                </a:rPr>
                <a:t>Data</a:t>
              </a:r>
            </a:p>
          </p:txBody>
        </p:sp>
        <p:sp>
          <p:nvSpPr>
            <p:cNvPr id="8" name="Rectangle 7"/>
            <p:cNvSpPr/>
            <p:nvPr/>
          </p:nvSpPr>
          <p:spPr>
            <a:xfrm>
              <a:off x="4929190" y="4000504"/>
              <a:ext cx="1285884" cy="642942"/>
            </a:xfrm>
            <a:prstGeom prst="rect">
              <a:avLst/>
            </a:prstGeom>
            <a:solidFill>
              <a:srgbClr val="8064A2"/>
            </a:solidFill>
            <a:ln w="25400" cap="flat" cmpd="sng" algn="ctr">
              <a:noFill/>
              <a:prstDash val="soli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lstStyle/>
            <a:p>
              <a:pPr algn="ctr" fontAlgn="auto">
                <a:spcBef>
                  <a:spcPts val="0"/>
                </a:spcBef>
                <a:spcAft>
                  <a:spcPts val="0"/>
                </a:spcAft>
                <a:defRPr/>
              </a:pPr>
              <a:r>
                <a:rPr lang="en-US" b="1" kern="0" dirty="0">
                  <a:solidFill>
                    <a:sysClr val="window" lastClr="FFFFFF"/>
                  </a:solidFill>
                  <a:latin typeface="Times New Roman" pitchFamily="18" charset="0"/>
                  <a:cs typeface="Times New Roman" pitchFamily="18" charset="0"/>
                </a:rPr>
                <a:t>Test </a:t>
              </a:r>
            </a:p>
            <a:p>
              <a:pPr algn="ctr" fontAlgn="auto">
                <a:spcBef>
                  <a:spcPts val="0"/>
                </a:spcBef>
                <a:spcAft>
                  <a:spcPts val="0"/>
                </a:spcAft>
                <a:defRPr/>
              </a:pPr>
              <a:r>
                <a:rPr lang="en-US" b="1" kern="0" dirty="0">
                  <a:solidFill>
                    <a:sysClr val="window" lastClr="FFFFFF"/>
                  </a:solidFill>
                  <a:latin typeface="Times New Roman" pitchFamily="18" charset="0"/>
                  <a:cs typeface="Times New Roman" pitchFamily="18" charset="0"/>
                </a:rPr>
                <a:t>Data</a:t>
              </a:r>
            </a:p>
          </p:txBody>
        </p:sp>
        <p:pic>
          <p:nvPicPr>
            <p:cNvPr id="9" name="Picture 3"/>
            <p:cNvPicPr>
              <a:picLocks noChangeAspect="1" noChangeArrowheads="1"/>
            </p:cNvPicPr>
            <p:nvPr/>
          </p:nvPicPr>
          <p:blipFill>
            <a:blip r:embed="rId3"/>
            <a:srcRect/>
            <a:stretch>
              <a:fillRect/>
            </a:stretch>
          </p:blipFill>
          <p:spPr bwMode="auto">
            <a:xfrm>
              <a:off x="5072066" y="1643050"/>
              <a:ext cx="932719" cy="959754"/>
            </a:xfrm>
            <a:prstGeom prst="roundRect">
              <a:avLst>
                <a:gd name="adj" fmla="val 8594"/>
              </a:avLst>
            </a:prstGeom>
            <a:solidFill>
              <a:srgbClr val="FFFFFF">
                <a:shade val="85000"/>
              </a:srgbClr>
            </a:solidFill>
            <a:ln>
              <a:solidFill>
                <a:srgbClr val="4F81BD"/>
              </a:solidFill>
            </a:ln>
            <a:effectLst>
              <a:reflection blurRad="12700" stA="38000" endPos="28000" dist="5000" dir="5400000" sy="-100000" algn="bl" rotWithShape="0"/>
            </a:effectLst>
          </p:spPr>
        </p:pic>
        <p:sp>
          <p:nvSpPr>
            <p:cNvPr id="10" name="Rectangle 9"/>
            <p:cNvSpPr/>
            <p:nvPr/>
          </p:nvSpPr>
          <p:spPr>
            <a:xfrm>
              <a:off x="4462863" y="2611093"/>
              <a:ext cx="2410355" cy="450102"/>
            </a:xfrm>
            <a:prstGeom prst="rect">
              <a:avLst/>
            </a:prstGeom>
          </p:spPr>
          <p:txBody>
            <a:bodyPr wrap="none">
              <a:spAutoFit/>
            </a:bodyPr>
            <a:lstStyle/>
            <a:p>
              <a:pPr fontAlgn="auto">
                <a:spcBef>
                  <a:spcPts val="0"/>
                </a:spcBef>
                <a:spcAft>
                  <a:spcPts val="0"/>
                </a:spcAft>
                <a:defRPr/>
              </a:pPr>
              <a:r>
                <a:rPr lang="en-IN" sz="1600" b="1" kern="0" dirty="0">
                  <a:solidFill>
                    <a:sysClr val="windowText" lastClr="000000"/>
                  </a:solidFill>
                  <a:latin typeface="Times New Roman" pitchFamily="18" charset="0"/>
                  <a:cs typeface="Times New Roman" pitchFamily="18" charset="0"/>
                </a:rPr>
                <a:t>Trained Model</a:t>
              </a:r>
            </a:p>
          </p:txBody>
        </p:sp>
        <p:sp>
          <p:nvSpPr>
            <p:cNvPr id="11" name="Right Arrow 10"/>
            <p:cNvSpPr/>
            <p:nvPr/>
          </p:nvSpPr>
          <p:spPr>
            <a:xfrm rot="1809904">
              <a:off x="4044940" y="1593898"/>
              <a:ext cx="762004" cy="381038"/>
            </a:xfrm>
            <a:prstGeom prst="rightArrow">
              <a:avLst/>
            </a:prstGeom>
            <a:solidFill>
              <a:srgbClr val="8064A2"/>
            </a:solidFill>
            <a:ln w="25400" cap="flat" cmpd="sng" algn="ctr">
              <a:solidFill>
                <a:srgbClr val="8064A2">
                  <a:shade val="50000"/>
                </a:srgbClr>
              </a:solidFill>
              <a:prstDash val="solid"/>
            </a:ln>
            <a:effectLst/>
          </p:spPr>
          <p:txBody>
            <a:bodyPr anchor="ctr"/>
            <a:lstStyle/>
            <a:p>
              <a:pPr algn="ctr" fontAlgn="auto">
                <a:spcBef>
                  <a:spcPts val="0"/>
                </a:spcBef>
                <a:spcAft>
                  <a:spcPts val="0"/>
                </a:spcAft>
                <a:defRPr/>
              </a:pPr>
              <a:endParaRPr lang="en-US" sz="1800" kern="0">
                <a:solidFill>
                  <a:sysClr val="window" lastClr="FFFFFF"/>
                </a:solidFill>
                <a:latin typeface="Calibri"/>
              </a:endParaRPr>
            </a:p>
          </p:txBody>
        </p:sp>
        <p:cxnSp>
          <p:nvCxnSpPr>
            <p:cNvPr id="12" name="Elbow Connector 25"/>
            <p:cNvCxnSpPr>
              <a:cxnSpLocks noChangeShapeType="1"/>
            </p:cNvCxnSpPr>
            <p:nvPr/>
          </p:nvCxnSpPr>
          <p:spPr bwMode="auto">
            <a:xfrm flipV="1">
              <a:off x="785787" y="1327068"/>
              <a:ext cx="1500198" cy="857256"/>
            </a:xfrm>
            <a:prstGeom prst="bentConnector3">
              <a:avLst>
                <a:gd name="adj1" fmla="val -792"/>
              </a:avLst>
            </a:prstGeom>
            <a:noFill/>
            <a:ln w="38100" algn="ctr">
              <a:solidFill>
                <a:srgbClr val="604A7B"/>
              </a:solidFill>
              <a:miter lim="800000"/>
              <a:headEnd/>
              <a:tailEnd type="arrow" w="med" len="med"/>
            </a:ln>
          </p:spPr>
        </p:cxnSp>
        <p:cxnSp>
          <p:nvCxnSpPr>
            <p:cNvPr id="13" name="Elbow Connector 16"/>
            <p:cNvCxnSpPr>
              <a:cxnSpLocks noChangeShapeType="1"/>
              <a:stCxn id="7" idx="1"/>
            </p:cNvCxnSpPr>
            <p:nvPr/>
          </p:nvCxnSpPr>
          <p:spPr bwMode="auto">
            <a:xfrm rot="16200000" flipH="1">
              <a:off x="2303844" y="1875222"/>
              <a:ext cx="928694" cy="3893373"/>
            </a:xfrm>
            <a:prstGeom prst="bentConnector2">
              <a:avLst/>
            </a:prstGeom>
            <a:noFill/>
            <a:ln w="38100" algn="ctr">
              <a:solidFill>
                <a:srgbClr val="604A7B"/>
              </a:solidFill>
              <a:miter lim="800000"/>
              <a:headEnd/>
              <a:tailEnd type="arrow" w="med" len="med"/>
            </a:ln>
          </p:spPr>
        </p:cxnSp>
        <p:sp>
          <p:nvSpPr>
            <p:cNvPr id="14" name="Rectangle 13"/>
            <p:cNvSpPr/>
            <p:nvPr/>
          </p:nvSpPr>
          <p:spPr>
            <a:xfrm>
              <a:off x="508124" y="883842"/>
              <a:ext cx="1925860" cy="445120"/>
            </a:xfrm>
            <a:prstGeom prst="rect">
              <a:avLst/>
            </a:prstGeom>
          </p:spPr>
          <p:txBody>
            <a:bodyPr wrap="square">
              <a:spAutoFit/>
            </a:bodyPr>
            <a:lstStyle/>
            <a:p>
              <a:pPr fontAlgn="auto">
                <a:spcBef>
                  <a:spcPts val="0"/>
                </a:spcBef>
                <a:spcAft>
                  <a:spcPts val="0"/>
                </a:spcAft>
                <a:defRPr/>
              </a:pPr>
              <a:r>
                <a:rPr lang="en-IN" b="1" kern="0" dirty="0">
                  <a:solidFill>
                    <a:sysClr val="windowText" lastClr="000000"/>
                  </a:solidFill>
                  <a:latin typeface="Times New Roman" pitchFamily="18" charset="0"/>
                  <a:cs typeface="Times New Roman" pitchFamily="18" charset="0"/>
                </a:rPr>
                <a:t>70% - 80%</a:t>
              </a:r>
            </a:p>
          </p:txBody>
        </p:sp>
        <p:sp>
          <p:nvSpPr>
            <p:cNvPr id="15" name="Rectangle 14"/>
            <p:cNvSpPr/>
            <p:nvPr/>
          </p:nvSpPr>
          <p:spPr>
            <a:xfrm>
              <a:off x="1000098" y="4358011"/>
              <a:ext cx="1888267" cy="450102"/>
            </a:xfrm>
            <a:prstGeom prst="rect">
              <a:avLst/>
            </a:prstGeom>
          </p:spPr>
          <p:txBody>
            <a:bodyPr wrap="none">
              <a:spAutoFit/>
            </a:bodyPr>
            <a:lstStyle/>
            <a:p>
              <a:pPr fontAlgn="auto">
                <a:spcBef>
                  <a:spcPts val="0"/>
                </a:spcBef>
                <a:spcAft>
                  <a:spcPts val="0"/>
                </a:spcAft>
                <a:defRPr/>
              </a:pPr>
              <a:r>
                <a:rPr lang="en-IN" sz="1600" b="1" kern="0" dirty="0">
                  <a:solidFill>
                    <a:sysClr val="windowText" lastClr="000000"/>
                  </a:solidFill>
                  <a:latin typeface="Times New Roman" pitchFamily="18" charset="0"/>
                  <a:cs typeface="Times New Roman" pitchFamily="18" charset="0"/>
                </a:rPr>
                <a:t>20% - 30%</a:t>
              </a:r>
            </a:p>
          </p:txBody>
        </p:sp>
        <p:sp>
          <p:nvSpPr>
            <p:cNvPr id="16" name="Right Arrow 15"/>
            <p:cNvSpPr/>
            <p:nvPr/>
          </p:nvSpPr>
          <p:spPr>
            <a:xfrm rot="5400000">
              <a:off x="5167272" y="3262545"/>
              <a:ext cx="762076" cy="381002"/>
            </a:xfrm>
            <a:prstGeom prst="rightArrow">
              <a:avLst/>
            </a:prstGeom>
            <a:solidFill>
              <a:srgbClr val="8064A2"/>
            </a:solidFill>
            <a:ln w="25400" cap="flat" cmpd="sng" algn="ctr">
              <a:solidFill>
                <a:srgbClr val="8064A2">
                  <a:shade val="50000"/>
                </a:srgbClr>
              </a:solidFill>
              <a:prstDash val="solid"/>
            </a:ln>
            <a:effectLst/>
          </p:spPr>
          <p:txBody>
            <a:bodyPr anchor="ctr"/>
            <a:lstStyle/>
            <a:p>
              <a:pPr algn="ctr" fontAlgn="auto">
                <a:spcBef>
                  <a:spcPts val="0"/>
                </a:spcBef>
                <a:spcAft>
                  <a:spcPts val="0"/>
                </a:spcAft>
                <a:defRPr/>
              </a:pPr>
              <a:endParaRPr lang="en-US" sz="1800" kern="0">
                <a:solidFill>
                  <a:sysClr val="window" lastClr="FFFFFF"/>
                </a:solidFill>
                <a:latin typeface="Calibri"/>
              </a:endParaRPr>
            </a:p>
          </p:txBody>
        </p:sp>
        <p:sp>
          <p:nvSpPr>
            <p:cNvPr id="17" name="Right Arrow 16"/>
            <p:cNvSpPr/>
            <p:nvPr/>
          </p:nvSpPr>
          <p:spPr>
            <a:xfrm>
              <a:off x="6357939" y="4143677"/>
              <a:ext cx="762004" cy="381038"/>
            </a:xfrm>
            <a:prstGeom prst="rightArrow">
              <a:avLst/>
            </a:prstGeom>
            <a:solidFill>
              <a:srgbClr val="8064A2"/>
            </a:solidFill>
            <a:ln w="25400" cap="flat" cmpd="sng" algn="ctr">
              <a:solidFill>
                <a:srgbClr val="8064A2">
                  <a:shade val="50000"/>
                </a:srgbClr>
              </a:solidFill>
              <a:prstDash val="solid"/>
            </a:ln>
            <a:effectLst/>
          </p:spPr>
          <p:txBody>
            <a:bodyPr anchor="ctr"/>
            <a:lstStyle/>
            <a:p>
              <a:pPr algn="ctr" fontAlgn="auto">
                <a:spcBef>
                  <a:spcPts val="0"/>
                </a:spcBef>
                <a:spcAft>
                  <a:spcPts val="0"/>
                </a:spcAft>
                <a:defRPr/>
              </a:pPr>
              <a:endParaRPr lang="en-US" sz="1800" kern="0">
                <a:solidFill>
                  <a:sysClr val="window" lastClr="FFFFFF"/>
                </a:solidFill>
                <a:latin typeface="Calibri"/>
              </a:endParaRPr>
            </a:p>
          </p:txBody>
        </p:sp>
        <p:pic>
          <p:nvPicPr>
            <p:cNvPr id="18" name="Picture 2"/>
            <p:cNvPicPr>
              <a:picLocks noChangeAspect="1" noChangeArrowheads="1"/>
            </p:cNvPicPr>
            <p:nvPr/>
          </p:nvPicPr>
          <p:blipFill>
            <a:blip r:embed="rId4"/>
            <a:srcRect/>
            <a:stretch>
              <a:fillRect/>
            </a:stretch>
          </p:blipFill>
          <p:spPr bwMode="auto">
            <a:xfrm>
              <a:off x="7286644" y="3786190"/>
              <a:ext cx="1273696" cy="1243005"/>
            </a:xfrm>
            <a:prstGeom prst="rect">
              <a:avLst/>
            </a:prstGeom>
            <a:noFill/>
            <a:ln w="9525">
              <a:noFill/>
              <a:miter lim="800000"/>
              <a:headEnd/>
              <a:tailEnd/>
            </a:ln>
          </p:spPr>
        </p:pic>
        <p:sp>
          <p:nvSpPr>
            <p:cNvPr id="19" name="Rectangle 18"/>
            <p:cNvSpPr/>
            <p:nvPr/>
          </p:nvSpPr>
          <p:spPr>
            <a:xfrm>
              <a:off x="6764658" y="5072457"/>
              <a:ext cx="3107334" cy="450102"/>
            </a:xfrm>
            <a:prstGeom prst="rect">
              <a:avLst/>
            </a:prstGeom>
          </p:spPr>
          <p:txBody>
            <a:bodyPr wrap="none">
              <a:spAutoFit/>
            </a:bodyPr>
            <a:lstStyle/>
            <a:p>
              <a:pPr fontAlgn="auto">
                <a:spcBef>
                  <a:spcPts val="0"/>
                </a:spcBef>
                <a:spcAft>
                  <a:spcPts val="0"/>
                </a:spcAft>
                <a:defRPr/>
              </a:pPr>
              <a:r>
                <a:rPr lang="en-IN" sz="1600" b="1" kern="0" dirty="0">
                  <a:solidFill>
                    <a:sysClr val="windowText" lastClr="000000"/>
                  </a:solidFill>
                  <a:latin typeface="Times New Roman" pitchFamily="18" charset="0"/>
                  <a:cs typeface="Times New Roman" pitchFamily="18" charset="0"/>
                </a:rPr>
                <a:t>Model Performance</a:t>
              </a:r>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628275" y="1356102"/>
            <a:ext cx="5887500" cy="2981523"/>
          </a:xfrm>
        </p:spPr>
        <p:txBody>
          <a:bodyPr/>
          <a:lstStyle/>
          <a:p>
            <a:pPr algn="just">
              <a:lnSpc>
                <a:spcPct val="150000"/>
              </a:lnSpc>
            </a:pPr>
            <a:r>
              <a:rPr lang="en-US" sz="2000" dirty="0">
                <a:latin typeface="Times New Roman" pitchFamily="18" charset="0"/>
                <a:cs typeface="Times New Roman" pitchFamily="18" charset="0"/>
              </a:rPr>
              <a:t>Smaller datasets may have the challenges to divide the data of some of the classes proportionally amongst training and test datasets</a:t>
            </a:r>
          </a:p>
          <a:p>
            <a:pPr>
              <a:lnSpc>
                <a:spcPct val="150000"/>
              </a:lnSpc>
            </a:pPr>
            <a:r>
              <a:rPr lang="en-US" sz="2000" dirty="0">
                <a:latin typeface="Times New Roman" pitchFamily="18" charset="0"/>
                <a:cs typeface="Times New Roman" pitchFamily="18" charset="0"/>
              </a:rPr>
              <a:t>A special variant of holdout method, called repeated holdout, is sometimes employed to ensure the randomness of the composed data sets.</a:t>
            </a:r>
          </a:p>
        </p:txBody>
      </p:sp>
      <p:sp>
        <p:nvSpPr>
          <p:cNvPr id="4" name="Title 1"/>
          <p:cNvSpPr>
            <a:spLocks noGrp="1"/>
          </p:cNvSpPr>
          <p:nvPr>
            <p:ph type="title"/>
          </p:nvPr>
        </p:nvSpPr>
        <p:spPr/>
        <p:txBody>
          <a:bodyPr/>
          <a:lstStyle/>
          <a:p>
            <a:r>
              <a:rPr lang="en-IN" b="1" dirty="0">
                <a:solidFill>
                  <a:srgbClr val="002060"/>
                </a:solidFill>
                <a:latin typeface="Times New Roman" pitchFamily="18" charset="0"/>
                <a:cs typeface="Times New Roman" pitchFamily="18" charset="0"/>
              </a:rPr>
              <a:t>Training a Model – </a:t>
            </a:r>
            <a:r>
              <a:rPr lang="en-US" sz="1800" b="1" dirty="0">
                <a:solidFill>
                  <a:srgbClr val="002060"/>
                </a:solidFill>
                <a:latin typeface="Times New Roman" pitchFamily="18" charset="0"/>
                <a:cs typeface="Times New Roman" pitchFamily="18" charset="0"/>
              </a:rPr>
              <a:t>k-Fold Cross-Validation</a:t>
            </a:r>
            <a:br>
              <a:rPr lang="en-IN" sz="1800" b="1" dirty="0">
                <a:solidFill>
                  <a:srgbClr val="002060"/>
                </a:solidFill>
                <a:latin typeface="Times New Roman" pitchFamily="18" charset="0"/>
                <a:cs typeface="Times New Roman" pitchFamily="18" charset="0"/>
              </a:rPr>
            </a:br>
            <a:r>
              <a:rPr lang="en-IN" sz="1800" b="1" dirty="0">
                <a:solidFill>
                  <a:srgbClr val="002060"/>
                </a:solidFill>
                <a:latin typeface="Times New Roman" pitchFamily="18" charset="0"/>
                <a:cs typeface="Times New Roman" pitchFamily="18" charset="0"/>
              </a:rPr>
              <a:t> (For Supervised Learning)</a:t>
            </a:r>
            <a:endParaRPr lang="en-US" dirty="0">
              <a:solidFill>
                <a:srgbClr val="002060"/>
              </a:solidFill>
              <a:latin typeface="Times New Roman" pitchFamily="18" charset="0"/>
              <a:cs typeface="Times New Roman" pitchFamily="18" charset="0"/>
            </a:endParaRPr>
          </a:p>
        </p:txBody>
      </p:sp>
      <p:pic>
        <p:nvPicPr>
          <p:cNvPr id="5"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601341"/>
            <a:ext cx="608416" cy="570390"/>
          </a:xfrm>
          <a:prstGeom prst="rect">
            <a:avLst/>
          </a:prstGeom>
          <a:noFill/>
          <a:ln w="9525">
            <a:noFill/>
            <a:miter lim="800000"/>
            <a:headEnd/>
            <a:tailEnd/>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812" y="588937"/>
            <a:ext cx="5887500" cy="635430"/>
          </a:xfrm>
        </p:spPr>
        <p:txBody>
          <a:bodyPr/>
          <a:lstStyle/>
          <a:p>
            <a:r>
              <a:rPr lang="en-IN" b="1" dirty="0">
                <a:solidFill>
                  <a:srgbClr val="002060"/>
                </a:solidFill>
                <a:latin typeface="Times New Roman" pitchFamily="18" charset="0"/>
                <a:cs typeface="Times New Roman" pitchFamily="18" charset="0"/>
              </a:rPr>
              <a:t>Training a Model </a:t>
            </a:r>
            <a:br>
              <a:rPr lang="en-IN" b="1" dirty="0">
                <a:solidFill>
                  <a:srgbClr val="002060"/>
                </a:solidFill>
                <a:latin typeface="Times New Roman" pitchFamily="18" charset="0"/>
                <a:cs typeface="Times New Roman" pitchFamily="18" charset="0"/>
              </a:rPr>
            </a:br>
            <a:r>
              <a:rPr lang="en-US" sz="2000" b="1" dirty="0">
                <a:solidFill>
                  <a:srgbClr val="002060"/>
                </a:solidFill>
                <a:latin typeface="Times New Roman" pitchFamily="18" charset="0"/>
                <a:cs typeface="Times New Roman" pitchFamily="18" charset="0"/>
              </a:rPr>
              <a:t>k-Fold Cross-Validation</a:t>
            </a:r>
            <a:endParaRPr lang="en-US" b="1" dirty="0">
              <a:solidFill>
                <a:srgbClr val="002060"/>
              </a:solidFill>
              <a:latin typeface="Times New Roman" pitchFamily="18" charset="0"/>
              <a:cs typeface="Times New Roman" pitchFamily="18" charset="0"/>
            </a:endParaRPr>
          </a:p>
        </p:txBody>
      </p:sp>
      <p:sp>
        <p:nvSpPr>
          <p:cNvPr id="3" name="Text Placeholder 2"/>
          <p:cNvSpPr>
            <a:spLocks noGrp="1"/>
          </p:cNvSpPr>
          <p:nvPr>
            <p:ph type="body" idx="1"/>
          </p:nvPr>
        </p:nvSpPr>
        <p:spPr>
          <a:xfrm>
            <a:off x="1425844" y="1170122"/>
            <a:ext cx="6089931" cy="3363132"/>
          </a:xfrm>
        </p:spPr>
        <p:txBody>
          <a:bodyPr/>
          <a:lstStyle/>
          <a:p>
            <a:pPr>
              <a:lnSpc>
                <a:spcPts val="2880"/>
              </a:lnSpc>
            </a:pPr>
            <a:r>
              <a:rPr lang="en-US" sz="2000" dirty="0">
                <a:latin typeface="Times New Roman" pitchFamily="18" charset="0"/>
                <a:cs typeface="Times New Roman" pitchFamily="18" charset="0"/>
              </a:rPr>
              <a:t>In </a:t>
            </a:r>
            <a:r>
              <a:rPr lang="en-US" sz="2000" i="1" dirty="0">
                <a:latin typeface="Times New Roman" pitchFamily="18" charset="0"/>
                <a:cs typeface="Times New Roman" pitchFamily="18" charset="0"/>
              </a:rPr>
              <a:t>k-fold cross-validation technique, the data set is divided into k-completely </a:t>
            </a:r>
            <a:r>
              <a:rPr lang="en-US" sz="2000" dirty="0">
                <a:latin typeface="Times New Roman" pitchFamily="18" charset="0"/>
                <a:cs typeface="Times New Roman" pitchFamily="18" charset="0"/>
              </a:rPr>
              <a:t>separate random partitions called folds. It is basically repeated holdout into ‘k’ folds. </a:t>
            </a:r>
          </a:p>
          <a:p>
            <a:pPr>
              <a:lnSpc>
                <a:spcPts val="2880"/>
              </a:lnSpc>
            </a:pPr>
            <a:r>
              <a:rPr lang="en-US" sz="2000" dirty="0">
                <a:latin typeface="Times New Roman" pitchFamily="18" charset="0"/>
                <a:cs typeface="Times New Roman" pitchFamily="18" charset="0"/>
              </a:rPr>
              <a:t>The value of ‘</a:t>
            </a:r>
            <a:r>
              <a:rPr lang="en-US" sz="2000" i="1" dirty="0">
                <a:latin typeface="Times New Roman" pitchFamily="18" charset="0"/>
                <a:cs typeface="Times New Roman" pitchFamily="18" charset="0"/>
              </a:rPr>
              <a:t>k’ in k-fold cross validation </a:t>
            </a:r>
            <a:r>
              <a:rPr lang="en-US" sz="2000" dirty="0">
                <a:latin typeface="Times New Roman" pitchFamily="18" charset="0"/>
                <a:cs typeface="Times New Roman" pitchFamily="18" charset="0"/>
              </a:rPr>
              <a:t>can be set to any number. Two extremely popular approaches are:</a:t>
            </a:r>
          </a:p>
          <a:p>
            <a:pPr marL="687388" indent="-176213">
              <a:lnSpc>
                <a:spcPts val="2880"/>
              </a:lnSpc>
              <a:buFont typeface="+mj-lt"/>
              <a:buAutoNum type="arabicPeriod"/>
            </a:pPr>
            <a:r>
              <a:rPr lang="en-US" sz="2000" dirty="0">
                <a:latin typeface="Times New Roman" pitchFamily="18" charset="0"/>
                <a:cs typeface="Times New Roman" pitchFamily="18" charset="0"/>
              </a:rPr>
              <a:t>10-fold cross-validation (10-fold CV)</a:t>
            </a:r>
          </a:p>
          <a:p>
            <a:pPr marL="687388" indent="-176213">
              <a:lnSpc>
                <a:spcPts val="2880"/>
              </a:lnSpc>
              <a:buFont typeface="+mj-lt"/>
              <a:buAutoNum type="arabicPeriod"/>
            </a:pPr>
            <a:r>
              <a:rPr lang="en-US" sz="2000" dirty="0">
                <a:latin typeface="Times New Roman" pitchFamily="18" charset="0"/>
                <a:cs typeface="Times New Roman" pitchFamily="18" charset="0"/>
              </a:rPr>
              <a:t>Leave-one-out cross-validation (LOOCV)</a:t>
            </a:r>
            <a:endParaRPr lang="en-US" dirty="0">
              <a:latin typeface="Times New Roman" pitchFamily="18" charset="0"/>
              <a:cs typeface="Times New Roman" pitchFamily="18" charset="0"/>
            </a:endParaRPr>
          </a:p>
        </p:txBody>
      </p:sp>
      <p:pic>
        <p:nvPicPr>
          <p:cNvPr id="4"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8275" y="617075"/>
            <a:ext cx="5887500" cy="445500"/>
          </a:xfrm>
        </p:spPr>
        <p:txBody>
          <a:bodyPr/>
          <a:lstStyle/>
          <a:p>
            <a:r>
              <a:rPr lang="en-US" b="1" dirty="0">
                <a:solidFill>
                  <a:srgbClr val="002060"/>
                </a:solidFill>
                <a:latin typeface="Times New Roman" pitchFamily="18" charset="0"/>
                <a:cs typeface="Times New Roman" pitchFamily="18" charset="0"/>
              </a:rPr>
              <a:t>Why do we use Machine Learning?</a:t>
            </a:r>
          </a:p>
        </p:txBody>
      </p:sp>
      <p:sp>
        <p:nvSpPr>
          <p:cNvPr id="3" name="Text Placeholder 2"/>
          <p:cNvSpPr>
            <a:spLocks noGrp="1"/>
          </p:cNvSpPr>
          <p:nvPr>
            <p:ph type="body" idx="1"/>
          </p:nvPr>
        </p:nvSpPr>
        <p:spPr>
          <a:xfrm>
            <a:off x="1472339" y="1142108"/>
            <a:ext cx="6005593" cy="3414394"/>
          </a:xfrm>
        </p:spPr>
        <p:txBody>
          <a:bodyPr/>
          <a:lstStyle/>
          <a:p>
            <a:pPr>
              <a:lnSpc>
                <a:spcPct val="90000"/>
              </a:lnSpc>
            </a:pPr>
            <a:r>
              <a:rPr lang="en-US" sz="2200" dirty="0">
                <a:latin typeface="Times New Roman" pitchFamily="18" charset="0"/>
                <a:cs typeface="Times New Roman" pitchFamily="18" charset="0"/>
              </a:rPr>
              <a:t>ML</a:t>
            </a:r>
            <a:r>
              <a:rPr lang="tr-TR" sz="2200" dirty="0">
                <a:latin typeface="Times New Roman" pitchFamily="18" charset="0"/>
                <a:cs typeface="Times New Roman" pitchFamily="18" charset="0"/>
              </a:rPr>
              <a:t> is used when:</a:t>
            </a:r>
          </a:p>
          <a:p>
            <a:pPr marL="688975" lvl="1" indent="-395288">
              <a:lnSpc>
                <a:spcPct val="150000"/>
              </a:lnSpc>
            </a:pPr>
            <a:r>
              <a:rPr lang="tr-TR" sz="2200" dirty="0">
                <a:latin typeface="Times New Roman" pitchFamily="18" charset="0"/>
                <a:cs typeface="Times New Roman" pitchFamily="18" charset="0"/>
              </a:rPr>
              <a:t>Human expertise does not exist (navigating on Mars),</a:t>
            </a:r>
          </a:p>
          <a:p>
            <a:pPr marL="688975" lvl="1" indent="-395288">
              <a:lnSpc>
                <a:spcPct val="150000"/>
              </a:lnSpc>
            </a:pPr>
            <a:r>
              <a:rPr lang="tr-TR" sz="2200" dirty="0">
                <a:latin typeface="Times New Roman" pitchFamily="18" charset="0"/>
                <a:cs typeface="Times New Roman" pitchFamily="18" charset="0"/>
              </a:rPr>
              <a:t>Humans are unable to explain their expertise (speech recognition)</a:t>
            </a:r>
          </a:p>
          <a:p>
            <a:pPr marL="688975" lvl="1" indent="-395288">
              <a:lnSpc>
                <a:spcPct val="150000"/>
              </a:lnSpc>
            </a:pPr>
            <a:r>
              <a:rPr lang="tr-TR" sz="2200" dirty="0">
                <a:latin typeface="Times New Roman" pitchFamily="18" charset="0"/>
                <a:cs typeface="Times New Roman" pitchFamily="18" charset="0"/>
              </a:rPr>
              <a:t>Solution changes in time (routing on a computer network)</a:t>
            </a:r>
          </a:p>
          <a:p>
            <a:pPr algn="just">
              <a:buFont typeface="Wingdings" pitchFamily="2" charset="2"/>
              <a:buChar char="§"/>
            </a:pPr>
            <a:endParaRPr lang="en-US" sz="1800" dirty="0">
              <a:latin typeface="Times New Roman" pitchFamily="18" charset="0"/>
              <a:cs typeface="Times New Roman" pitchFamily="18" charset="0"/>
            </a:endParaRPr>
          </a:p>
        </p:txBody>
      </p:sp>
      <p:pic>
        <p:nvPicPr>
          <p:cNvPr id="6"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6064" y="555083"/>
            <a:ext cx="5887500" cy="445500"/>
          </a:xfrm>
        </p:spPr>
        <p:txBody>
          <a:bodyPr/>
          <a:lstStyle/>
          <a:p>
            <a:r>
              <a:rPr lang="en-US" b="1" dirty="0">
                <a:solidFill>
                  <a:srgbClr val="002060"/>
                </a:solidFill>
              </a:rPr>
              <a:t>k-Fold Cross-Validation</a:t>
            </a:r>
            <a:endParaRPr lang="en-US" dirty="0"/>
          </a:p>
        </p:txBody>
      </p:sp>
      <p:pic>
        <p:nvPicPr>
          <p:cNvPr id="4"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pic>
        <p:nvPicPr>
          <p:cNvPr id="1026" name="Picture 2"/>
          <p:cNvPicPr>
            <a:picLocks noChangeAspect="1" noChangeArrowheads="1"/>
          </p:cNvPicPr>
          <p:nvPr/>
        </p:nvPicPr>
        <p:blipFill>
          <a:blip r:embed="rId3"/>
          <a:srcRect/>
          <a:stretch>
            <a:fillRect/>
          </a:stretch>
        </p:blipFill>
        <p:spPr bwMode="auto">
          <a:xfrm>
            <a:off x="2108145" y="1022894"/>
            <a:ext cx="4594872" cy="3603350"/>
          </a:xfrm>
          <a:prstGeom prst="rect">
            <a:avLst/>
          </a:prstGeom>
          <a:noFill/>
          <a:ln w="9525">
            <a:noFill/>
            <a:miter lim="800000"/>
            <a:headEnd/>
            <a:tailEnd/>
          </a:ln>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812" y="588937"/>
            <a:ext cx="5887500" cy="333212"/>
          </a:xfrm>
        </p:spPr>
        <p:txBody>
          <a:bodyPr/>
          <a:lstStyle/>
          <a:p>
            <a:r>
              <a:rPr lang="en-IN" b="1" dirty="0">
                <a:solidFill>
                  <a:srgbClr val="002060"/>
                </a:solidFill>
                <a:latin typeface="Times New Roman" pitchFamily="18" charset="0"/>
                <a:cs typeface="Times New Roman" pitchFamily="18" charset="0"/>
              </a:rPr>
              <a:t>Training a Model  </a:t>
            </a:r>
            <a:r>
              <a:rPr lang="en-US" sz="2000" b="1" dirty="0">
                <a:solidFill>
                  <a:srgbClr val="002060"/>
                </a:solidFill>
                <a:latin typeface="Times New Roman" pitchFamily="18" charset="0"/>
                <a:cs typeface="Times New Roman" pitchFamily="18" charset="0"/>
              </a:rPr>
              <a:t>K-Fold Cross-Validation</a:t>
            </a:r>
            <a:endParaRPr lang="en-US" b="1" dirty="0">
              <a:solidFill>
                <a:srgbClr val="002060"/>
              </a:solidFill>
              <a:latin typeface="Times New Roman" pitchFamily="18" charset="0"/>
              <a:cs typeface="Times New Roman" pitchFamily="18" charset="0"/>
            </a:endParaRPr>
          </a:p>
        </p:txBody>
      </p:sp>
      <p:sp>
        <p:nvSpPr>
          <p:cNvPr id="3" name="Text Placeholder 2"/>
          <p:cNvSpPr>
            <a:spLocks noGrp="1"/>
          </p:cNvSpPr>
          <p:nvPr>
            <p:ph type="body" idx="1"/>
          </p:nvPr>
        </p:nvSpPr>
        <p:spPr>
          <a:xfrm>
            <a:off x="1425845" y="1038386"/>
            <a:ext cx="6036590" cy="3494868"/>
          </a:xfrm>
        </p:spPr>
        <p:txBody>
          <a:bodyPr/>
          <a:lstStyle/>
          <a:p>
            <a:pPr algn="just"/>
            <a:r>
              <a:rPr lang="en-US" sz="1800" dirty="0">
                <a:latin typeface="Times New Roman" pitchFamily="18" charset="0"/>
                <a:cs typeface="Times New Roman" pitchFamily="18" charset="0"/>
              </a:rPr>
              <a:t>10-fold cross-validation is by far the most  popular approach. In this approach, for each of the 10-folds, each comprising of approximately 10% of the data, one of the folds is used as the test data for validating model performance trained based on the remaining 9 folds (or 90% of the data).</a:t>
            </a:r>
          </a:p>
          <a:p>
            <a:pPr algn="just"/>
            <a:r>
              <a:rPr lang="en-US" sz="1800" dirty="0">
                <a:latin typeface="Times New Roman" pitchFamily="18" charset="0"/>
                <a:cs typeface="Times New Roman" pitchFamily="18" charset="0"/>
              </a:rPr>
              <a:t>This is repeated 10 times, once for each of the 10 folds being used as the test data and the remaining folds as the training data. The average performance across all folds is being reported. Figure 3.3 depicts the detailed approach of selecting the ‘</a:t>
            </a:r>
            <a:r>
              <a:rPr lang="en-US" sz="1800" i="1" dirty="0">
                <a:latin typeface="Times New Roman" pitchFamily="18" charset="0"/>
                <a:cs typeface="Times New Roman" pitchFamily="18" charset="0"/>
              </a:rPr>
              <a:t>k’ folds in k-fold cross-validation.</a:t>
            </a:r>
            <a:endParaRPr lang="en-US" sz="1800" dirty="0">
              <a:latin typeface="Times New Roman" pitchFamily="18" charset="0"/>
              <a:cs typeface="Times New Roman" pitchFamily="18" charset="0"/>
            </a:endParaRPr>
          </a:p>
        </p:txBody>
      </p:sp>
      <p:pic>
        <p:nvPicPr>
          <p:cNvPr id="4"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6064" y="555083"/>
            <a:ext cx="5887500" cy="445500"/>
          </a:xfrm>
        </p:spPr>
        <p:txBody>
          <a:bodyPr/>
          <a:lstStyle/>
          <a:p>
            <a:r>
              <a:rPr lang="en-US" b="1" dirty="0">
                <a:solidFill>
                  <a:srgbClr val="002060"/>
                </a:solidFill>
              </a:rPr>
              <a:t>k-Fold Cross-Validation</a:t>
            </a:r>
            <a:endParaRPr lang="en-US" dirty="0"/>
          </a:p>
        </p:txBody>
      </p:sp>
      <p:pic>
        <p:nvPicPr>
          <p:cNvPr id="4"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pic>
        <p:nvPicPr>
          <p:cNvPr id="2050" name="Picture 2"/>
          <p:cNvPicPr>
            <a:picLocks noChangeAspect="1" noChangeArrowheads="1"/>
          </p:cNvPicPr>
          <p:nvPr/>
        </p:nvPicPr>
        <p:blipFill>
          <a:blip r:embed="rId3"/>
          <a:srcRect/>
          <a:stretch>
            <a:fillRect/>
          </a:stretch>
        </p:blipFill>
        <p:spPr bwMode="auto">
          <a:xfrm>
            <a:off x="2053525" y="1053884"/>
            <a:ext cx="4889715" cy="3535392"/>
          </a:xfrm>
          <a:prstGeom prst="rect">
            <a:avLst/>
          </a:prstGeom>
          <a:noFill/>
          <a:ln w="9525">
            <a:noFill/>
            <a:miter lim="800000"/>
            <a:headEnd/>
            <a:tailEnd/>
          </a:ln>
          <a:effec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6064" y="555083"/>
            <a:ext cx="5887500" cy="445500"/>
          </a:xfrm>
        </p:spPr>
        <p:txBody>
          <a:bodyPr/>
          <a:lstStyle/>
          <a:p>
            <a:r>
              <a:rPr lang="en-US" b="1" dirty="0">
                <a:solidFill>
                  <a:schemeClr val="tx1"/>
                </a:solidFill>
                <a:latin typeface="Times New Roman" pitchFamily="18" charset="0"/>
                <a:cs typeface="Times New Roman" pitchFamily="18" charset="0"/>
              </a:rPr>
              <a:t>Leave-one-out cross-validation</a:t>
            </a:r>
          </a:p>
        </p:txBody>
      </p:sp>
      <p:pic>
        <p:nvPicPr>
          <p:cNvPr id="4"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sp>
        <p:nvSpPr>
          <p:cNvPr id="5" name="TextBox 4"/>
          <p:cNvSpPr txBox="1"/>
          <p:nvPr/>
        </p:nvSpPr>
        <p:spPr>
          <a:xfrm>
            <a:off x="1503336" y="1232115"/>
            <a:ext cx="5873857" cy="2535566"/>
          </a:xfrm>
          <a:prstGeom prst="rect">
            <a:avLst/>
          </a:prstGeom>
          <a:noFill/>
        </p:spPr>
        <p:txBody>
          <a:bodyPr wrap="square" rtlCol="0">
            <a:spAutoFit/>
          </a:bodyPr>
          <a:lstStyle/>
          <a:p>
            <a:pPr algn="just">
              <a:lnSpc>
                <a:spcPct val="150000"/>
              </a:lnSpc>
            </a:pPr>
            <a:r>
              <a:rPr lang="en-US" sz="1800" dirty="0">
                <a:latin typeface="Times New Roman" pitchFamily="18" charset="0"/>
                <a:cs typeface="Times New Roman" pitchFamily="18" charset="0"/>
              </a:rPr>
              <a:t>Leave-one-out cross-validation is a special case of </a:t>
            </a:r>
            <a:r>
              <a:rPr lang="en-US" sz="1800" u="sng" dirty="0">
                <a:latin typeface="Times New Roman" pitchFamily="18" charset="0"/>
                <a:cs typeface="Times New Roman" pitchFamily="18" charset="0"/>
                <a:hlinkClick r:id="rId3"/>
              </a:rPr>
              <a:t>cross-validation</a:t>
            </a:r>
            <a:r>
              <a:rPr lang="en-US" sz="1800" dirty="0">
                <a:latin typeface="Times New Roman" pitchFamily="18" charset="0"/>
                <a:cs typeface="Times New Roman" pitchFamily="18" charset="0"/>
              </a:rPr>
              <a:t> where the number of folds equals the number of </a:t>
            </a:r>
            <a:r>
              <a:rPr lang="en-US" sz="1800" u="sng" dirty="0">
                <a:latin typeface="Times New Roman" pitchFamily="18" charset="0"/>
                <a:cs typeface="Times New Roman" pitchFamily="18" charset="0"/>
                <a:hlinkClick r:id="rId4"/>
              </a:rPr>
              <a:t>instances</a:t>
            </a:r>
            <a:r>
              <a:rPr lang="en-US" sz="1800" dirty="0">
                <a:latin typeface="Times New Roman" pitchFamily="18" charset="0"/>
                <a:cs typeface="Times New Roman" pitchFamily="18" charset="0"/>
              </a:rPr>
              <a:t> in the </a:t>
            </a:r>
            <a:r>
              <a:rPr lang="en-US" sz="1800" u="sng" dirty="0">
                <a:latin typeface="Times New Roman" pitchFamily="18" charset="0"/>
                <a:cs typeface="Times New Roman" pitchFamily="18" charset="0"/>
                <a:hlinkClick r:id="rId5"/>
              </a:rPr>
              <a:t>data set</a:t>
            </a:r>
            <a:r>
              <a:rPr lang="en-US" sz="1800" dirty="0">
                <a:latin typeface="Times New Roman" pitchFamily="18" charset="0"/>
                <a:cs typeface="Times New Roman" pitchFamily="18" charset="0"/>
              </a:rPr>
              <a:t>. Thus, the learning algorithm is applied once for each instance, using all other instances as a </a:t>
            </a:r>
            <a:r>
              <a:rPr lang="en-US" sz="1800" u="sng" dirty="0">
                <a:latin typeface="Times New Roman" pitchFamily="18" charset="0"/>
                <a:cs typeface="Times New Roman" pitchFamily="18" charset="0"/>
                <a:hlinkClick r:id="rId6"/>
              </a:rPr>
              <a:t>training set</a:t>
            </a:r>
            <a:r>
              <a:rPr lang="en-US" sz="1800" dirty="0">
                <a:latin typeface="Times New Roman" pitchFamily="18" charset="0"/>
                <a:cs typeface="Times New Roman" pitchFamily="18" charset="0"/>
              </a:rPr>
              <a:t> and using the selected instance as a single-item </a:t>
            </a:r>
            <a:r>
              <a:rPr lang="en-US" sz="1800" u="sng" dirty="0">
                <a:latin typeface="Times New Roman" pitchFamily="18" charset="0"/>
                <a:cs typeface="Times New Roman" pitchFamily="18" charset="0"/>
                <a:hlinkClick r:id="rId7"/>
              </a:rPr>
              <a:t>test set</a:t>
            </a:r>
            <a:r>
              <a:rPr lang="en-US" sz="1800" dirty="0">
                <a:latin typeface="Times New Roman" pitchFamily="18" charset="0"/>
                <a:cs typeface="Times New Roman" pitchFamily="18" charset="0"/>
              </a:rPr>
              <a:t>.</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6064" y="555083"/>
            <a:ext cx="5887500" cy="445500"/>
          </a:xfrm>
        </p:spPr>
        <p:txBody>
          <a:bodyPr/>
          <a:lstStyle/>
          <a:p>
            <a:r>
              <a:rPr lang="en-US" b="1" dirty="0">
                <a:solidFill>
                  <a:srgbClr val="002060"/>
                </a:solidFill>
                <a:latin typeface="Times New Roman" pitchFamily="18" charset="0"/>
                <a:cs typeface="Times New Roman" pitchFamily="18" charset="0"/>
              </a:rPr>
              <a:t>Bootstrap sampling</a:t>
            </a:r>
          </a:p>
        </p:txBody>
      </p:sp>
      <p:pic>
        <p:nvPicPr>
          <p:cNvPr id="4"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sp>
        <p:nvSpPr>
          <p:cNvPr id="5" name="TextBox 4"/>
          <p:cNvSpPr txBox="1"/>
          <p:nvPr/>
        </p:nvSpPr>
        <p:spPr>
          <a:xfrm>
            <a:off x="1503336" y="1232115"/>
            <a:ext cx="5873857" cy="2951064"/>
          </a:xfrm>
          <a:prstGeom prst="rect">
            <a:avLst/>
          </a:prstGeom>
          <a:noFill/>
        </p:spPr>
        <p:txBody>
          <a:bodyPr wrap="square" rtlCol="0">
            <a:spAutoFit/>
          </a:bodyPr>
          <a:lstStyle/>
          <a:p>
            <a:pPr marL="169863" indent="-169863">
              <a:lnSpc>
                <a:spcPct val="150000"/>
              </a:lnSpc>
              <a:buFont typeface="Arial" pitchFamily="34" charset="0"/>
              <a:buChar char="•"/>
            </a:pPr>
            <a:r>
              <a:rPr lang="en-US" sz="1800" dirty="0">
                <a:latin typeface="Times New Roman" pitchFamily="18" charset="0"/>
                <a:cs typeface="Times New Roman" pitchFamily="18" charset="0"/>
              </a:rPr>
              <a:t>Bootstrap sampling or simply bootstrapping is a popular way to identify training and test data sets from the input data set. It uses the technique of Simple Random Sampling with Replacement (SRSWR).</a:t>
            </a:r>
          </a:p>
          <a:p>
            <a:pPr marL="169863" indent="-169863">
              <a:lnSpc>
                <a:spcPct val="150000"/>
              </a:lnSpc>
              <a:buFont typeface="Arial" pitchFamily="34" charset="0"/>
              <a:buChar char="•"/>
            </a:pPr>
            <a:r>
              <a:rPr lang="en-US" sz="1800" dirty="0">
                <a:latin typeface="Times New Roman" pitchFamily="18" charset="0"/>
                <a:cs typeface="Times New Roman" pitchFamily="18" charset="0"/>
              </a:rPr>
              <a:t>Bootstrapping randomly picks data instances from the input data set, with the possibility of the same data instance to be picked multiple times.</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7054" y="601573"/>
            <a:ext cx="5887500" cy="445500"/>
          </a:xfrm>
        </p:spPr>
        <p:txBody>
          <a:bodyPr/>
          <a:lstStyle/>
          <a:p>
            <a:r>
              <a:rPr lang="en-US" b="1" dirty="0">
                <a:solidFill>
                  <a:srgbClr val="002060"/>
                </a:solidFill>
                <a:latin typeface="Times New Roman" pitchFamily="18" charset="0"/>
                <a:cs typeface="Times New Roman" pitchFamily="18" charset="0"/>
              </a:rPr>
              <a:t>Bootstrap sampling</a:t>
            </a:r>
            <a:endParaRPr lang="en-US" dirty="0"/>
          </a:p>
        </p:txBody>
      </p:sp>
      <p:pic>
        <p:nvPicPr>
          <p:cNvPr id="3074" name="Picture 2"/>
          <p:cNvPicPr>
            <a:picLocks noChangeAspect="1" noChangeArrowheads="1"/>
          </p:cNvPicPr>
          <p:nvPr/>
        </p:nvPicPr>
        <p:blipFill>
          <a:blip r:embed="rId2"/>
          <a:srcRect/>
          <a:stretch>
            <a:fillRect/>
          </a:stretch>
        </p:blipFill>
        <p:spPr bwMode="auto">
          <a:xfrm>
            <a:off x="2053524" y="1113049"/>
            <a:ext cx="5129939" cy="3460574"/>
          </a:xfrm>
          <a:prstGeom prst="rect">
            <a:avLst/>
          </a:prstGeom>
          <a:noFill/>
          <a:ln w="9525">
            <a:noFill/>
            <a:miter lim="800000"/>
            <a:headEnd/>
            <a:tailEnd/>
          </a:ln>
          <a:effectLst/>
        </p:spPr>
      </p:pic>
      <p:pic>
        <p:nvPicPr>
          <p:cNvPr id="4" name="Picture 1" descr="Description: Description: C:\Users\COE\Desktop\anurag university logo new.png"/>
          <p:cNvPicPr>
            <a:picLocks noChangeAspect="1" noChangeArrowheads="1"/>
          </p:cNvPicPr>
          <p:nvPr/>
        </p:nvPicPr>
        <p:blipFill>
          <a:blip r:embed="rId3"/>
          <a:srcRect/>
          <a:stretch>
            <a:fillRect/>
          </a:stretch>
        </p:blipFill>
        <p:spPr bwMode="auto">
          <a:xfrm>
            <a:off x="7167966" y="585843"/>
            <a:ext cx="608416" cy="570390"/>
          </a:xfrm>
          <a:prstGeom prst="rect">
            <a:avLst/>
          </a:prstGeom>
          <a:noFill/>
          <a:ln w="9525">
            <a:noFill/>
            <a:miter lim="800000"/>
            <a:headEnd/>
            <a:tailEnd/>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6059" y="539581"/>
            <a:ext cx="5887500" cy="445500"/>
          </a:xfrm>
        </p:spPr>
        <p:txBody>
          <a:bodyPr/>
          <a:lstStyle/>
          <a:p>
            <a:r>
              <a:rPr lang="en-US" b="1" dirty="0">
                <a:solidFill>
                  <a:srgbClr val="002060"/>
                </a:solidFill>
                <a:latin typeface="Times New Roman" pitchFamily="18" charset="0"/>
                <a:cs typeface="Times New Roman" pitchFamily="18" charset="0"/>
              </a:rPr>
              <a:t>Lazy vs. Eager learning</a:t>
            </a:r>
          </a:p>
        </p:txBody>
      </p:sp>
      <p:sp>
        <p:nvSpPr>
          <p:cNvPr id="3" name="Text Placeholder 2"/>
          <p:cNvSpPr>
            <a:spLocks noGrp="1"/>
          </p:cNvSpPr>
          <p:nvPr>
            <p:ph type="body" idx="1"/>
          </p:nvPr>
        </p:nvSpPr>
        <p:spPr>
          <a:xfrm>
            <a:off x="1418095" y="1061635"/>
            <a:ext cx="6036590" cy="3463870"/>
          </a:xfrm>
        </p:spPr>
        <p:txBody>
          <a:bodyPr/>
          <a:lstStyle/>
          <a:p>
            <a:pPr algn="just">
              <a:lnSpc>
                <a:spcPct val="150000"/>
              </a:lnSpc>
            </a:pPr>
            <a:r>
              <a:rPr lang="en-US" sz="1800" dirty="0">
                <a:latin typeface="Times New Roman" pitchFamily="18" charset="0"/>
                <a:cs typeface="Times New Roman" pitchFamily="18" charset="0"/>
              </a:rPr>
              <a:t>Lazy learning (e.g., instance-based learning): Simply stores training data (or only minor processing) and waits until it is given a test tuple </a:t>
            </a:r>
          </a:p>
          <a:p>
            <a:pPr algn="just">
              <a:lnSpc>
                <a:spcPct val="150000"/>
              </a:lnSpc>
            </a:pPr>
            <a:r>
              <a:rPr lang="en-US" sz="1800" dirty="0">
                <a:latin typeface="Times New Roman" pitchFamily="18" charset="0"/>
                <a:cs typeface="Times New Roman" pitchFamily="18" charset="0"/>
              </a:rPr>
              <a:t>Eager learning (</a:t>
            </a:r>
            <a:r>
              <a:rPr lang="en-US" sz="1800" dirty="0" err="1">
                <a:latin typeface="Times New Roman" pitchFamily="18" charset="0"/>
                <a:cs typeface="Times New Roman" pitchFamily="18" charset="0"/>
              </a:rPr>
              <a:t>eg</a:t>
            </a:r>
            <a:r>
              <a:rPr lang="en-US" sz="1800" dirty="0">
                <a:latin typeface="Times New Roman" pitchFamily="18" charset="0"/>
                <a:cs typeface="Times New Roman" pitchFamily="18" charset="0"/>
              </a:rPr>
              <a:t>. Decision trees, SVM, NN): Given a set of training set, constructs a classification model before receiving new (e.g., test) data to classify </a:t>
            </a:r>
          </a:p>
          <a:p>
            <a:pPr algn="just">
              <a:lnSpc>
                <a:spcPct val="150000"/>
              </a:lnSpc>
            </a:pPr>
            <a:r>
              <a:rPr lang="en-US" sz="1800" dirty="0">
                <a:latin typeface="Times New Roman" pitchFamily="18" charset="0"/>
                <a:cs typeface="Times New Roman" pitchFamily="18" charset="0"/>
              </a:rPr>
              <a:t>Lazy learning : less time in training but more time in predicting Accuracy</a:t>
            </a:r>
          </a:p>
        </p:txBody>
      </p:sp>
      <p:pic>
        <p:nvPicPr>
          <p:cNvPr id="4"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1780" y="2314136"/>
            <a:ext cx="5887500" cy="445500"/>
          </a:xfrm>
        </p:spPr>
        <p:txBody>
          <a:bodyPr/>
          <a:lstStyle/>
          <a:p>
            <a:r>
              <a:rPr lang="en-US" b="1" dirty="0">
                <a:latin typeface="Times New Roman" pitchFamily="18" charset="0"/>
                <a:cs typeface="Times New Roman" pitchFamily="18" charset="0"/>
              </a:rPr>
              <a:t>Model Representation and Interpretability</a:t>
            </a:r>
          </a:p>
        </p:txBody>
      </p:sp>
      <p:pic>
        <p:nvPicPr>
          <p:cNvPr id="3" name="Picture 1" descr="Description: Description: C:\Users\COE\Desktop\anurag university logo new.png"/>
          <p:cNvPicPr>
            <a:picLocks noChangeAspect="1" noChangeArrowheads="1"/>
          </p:cNvPicPr>
          <p:nvPr/>
        </p:nvPicPr>
        <p:blipFill>
          <a:blip r:embed="rId2"/>
          <a:srcRect/>
          <a:stretch>
            <a:fillRect/>
          </a:stretch>
        </p:blipFill>
        <p:spPr bwMode="auto">
          <a:xfrm>
            <a:off x="7175715" y="585843"/>
            <a:ext cx="608416" cy="570390"/>
          </a:xfrm>
          <a:prstGeom prst="rect">
            <a:avLst/>
          </a:prstGeom>
          <a:noFill/>
          <a:ln w="9525">
            <a:noFill/>
            <a:miter lim="800000"/>
            <a:headEnd/>
            <a:tailEnd/>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418095" y="976393"/>
            <a:ext cx="5904854" cy="3361232"/>
          </a:xfrm>
        </p:spPr>
        <p:txBody>
          <a:bodyPr/>
          <a:lstStyle/>
          <a:p>
            <a:pPr algn="just">
              <a:lnSpc>
                <a:spcPts val="2700"/>
              </a:lnSpc>
            </a:pPr>
            <a:r>
              <a:rPr lang="en-US" sz="1900" b="1" dirty="0">
                <a:latin typeface="Times New Roman" pitchFamily="18" charset="0"/>
                <a:cs typeface="Times New Roman" pitchFamily="18" charset="0"/>
              </a:rPr>
              <a:t>Target function </a:t>
            </a:r>
            <a:r>
              <a:rPr lang="en-US" sz="1900" dirty="0">
                <a:latin typeface="Times New Roman" pitchFamily="18" charset="0"/>
                <a:cs typeface="Times New Roman" pitchFamily="18" charset="0"/>
              </a:rPr>
              <a:t>of a model is the function defining the relationship between the input (also called predictor or independent) variables and the output (also called response or dependent or target) variable. </a:t>
            </a:r>
          </a:p>
          <a:p>
            <a:pPr algn="just">
              <a:lnSpc>
                <a:spcPts val="2700"/>
              </a:lnSpc>
            </a:pPr>
            <a:r>
              <a:rPr lang="en-US" sz="1900" dirty="0">
                <a:latin typeface="Times New Roman" pitchFamily="18" charset="0"/>
                <a:cs typeface="Times New Roman" pitchFamily="18" charset="0"/>
              </a:rPr>
              <a:t>It is represented in the general form: </a:t>
            </a:r>
            <a:r>
              <a:rPr lang="en-US" sz="1900" i="1" dirty="0">
                <a:latin typeface="Times New Roman" pitchFamily="18" charset="0"/>
                <a:cs typeface="Times New Roman" pitchFamily="18" charset="0"/>
              </a:rPr>
              <a:t>Y = f (X) + e, where Y </a:t>
            </a:r>
            <a:r>
              <a:rPr lang="en-US" sz="1900" dirty="0">
                <a:latin typeface="Times New Roman" pitchFamily="18" charset="0"/>
                <a:cs typeface="Times New Roman" pitchFamily="18" charset="0"/>
              </a:rPr>
              <a:t>is the output variable, X represents the input variables and ‘e’ is a random error term.</a:t>
            </a:r>
          </a:p>
          <a:p>
            <a:pPr algn="just">
              <a:lnSpc>
                <a:spcPts val="2700"/>
              </a:lnSpc>
            </a:pPr>
            <a:r>
              <a:rPr lang="en-US" sz="1900" dirty="0">
                <a:latin typeface="Times New Roman" pitchFamily="18" charset="0"/>
                <a:cs typeface="Times New Roman" pitchFamily="18" charset="0"/>
              </a:rPr>
              <a:t>Fitness of a target function approximated by a learning algorithm determines how correctly it is able to classify a set of data it has never seen.</a:t>
            </a:r>
          </a:p>
          <a:p>
            <a:pPr algn="just"/>
            <a:endParaRPr lang="en-US" sz="2000" dirty="0">
              <a:latin typeface="Times New Roman" pitchFamily="18" charset="0"/>
              <a:cs typeface="Times New Roman" pitchFamily="18" charset="0"/>
            </a:endParaRPr>
          </a:p>
        </p:txBody>
      </p:sp>
      <p:pic>
        <p:nvPicPr>
          <p:cNvPr id="4"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3808" y="508585"/>
            <a:ext cx="5887500" cy="445500"/>
          </a:xfrm>
        </p:spPr>
        <p:txBody>
          <a:bodyPr/>
          <a:lstStyle/>
          <a:p>
            <a:r>
              <a:rPr lang="en-US" sz="2200" b="1" dirty="0">
                <a:solidFill>
                  <a:srgbClr val="002060"/>
                </a:solidFill>
                <a:latin typeface="Times New Roman" pitchFamily="18" charset="0"/>
                <a:cs typeface="Times New Roman" pitchFamily="18" charset="0"/>
              </a:rPr>
              <a:t>Model Overfitting and </a:t>
            </a:r>
            <a:r>
              <a:rPr lang="en-US" sz="2200" b="1" dirty="0" err="1">
                <a:solidFill>
                  <a:srgbClr val="002060"/>
                </a:solidFill>
                <a:latin typeface="Times New Roman" pitchFamily="18" charset="0"/>
                <a:cs typeface="Times New Roman" pitchFamily="18" charset="0"/>
              </a:rPr>
              <a:t>Underfitting</a:t>
            </a:r>
            <a:endParaRPr lang="en-US" sz="2200" dirty="0">
              <a:solidFill>
                <a:srgbClr val="002060"/>
              </a:solidFill>
              <a:latin typeface="Times New Roman" pitchFamily="18" charset="0"/>
              <a:cs typeface="Times New Roman" pitchFamily="18" charset="0"/>
            </a:endParaRPr>
          </a:p>
        </p:txBody>
      </p:sp>
      <p:sp>
        <p:nvSpPr>
          <p:cNvPr id="3" name="Text Placeholder 2"/>
          <p:cNvSpPr>
            <a:spLocks noGrp="1"/>
          </p:cNvSpPr>
          <p:nvPr>
            <p:ph type="body" idx="1"/>
          </p:nvPr>
        </p:nvSpPr>
        <p:spPr>
          <a:xfrm>
            <a:off x="1456841" y="960897"/>
            <a:ext cx="6058934" cy="3479370"/>
          </a:xfrm>
        </p:spPr>
        <p:txBody>
          <a:bodyPr/>
          <a:lstStyle/>
          <a:p>
            <a:pPr algn="just">
              <a:lnSpc>
                <a:spcPts val="2600"/>
              </a:lnSpc>
            </a:pPr>
            <a:r>
              <a:rPr lang="en-US" sz="1800" dirty="0" err="1">
                <a:solidFill>
                  <a:srgbClr val="FF0000"/>
                </a:solidFill>
                <a:latin typeface="Times New Roman" pitchFamily="18" charset="0"/>
                <a:cs typeface="Times New Roman" pitchFamily="18" charset="0"/>
              </a:rPr>
              <a:t>Underfitting</a:t>
            </a:r>
            <a:r>
              <a:rPr lang="en-US" sz="1800" dirty="0">
                <a:latin typeface="Times New Roman" pitchFamily="18" charset="0"/>
                <a:cs typeface="Times New Roman" pitchFamily="18" charset="0"/>
              </a:rPr>
              <a:t>:</a:t>
            </a:r>
            <a:r>
              <a:rPr lang="en-US" sz="2000" dirty="0">
                <a:latin typeface="Times New Roman" pitchFamily="18" charset="0"/>
                <a:cs typeface="Times New Roman" pitchFamily="18" charset="0"/>
              </a:rPr>
              <a:t> </a:t>
            </a:r>
            <a:r>
              <a:rPr lang="en-US" sz="1800" dirty="0">
                <a:latin typeface="Times New Roman" pitchFamily="18" charset="0"/>
                <a:cs typeface="Times New Roman" pitchFamily="18" charset="0"/>
              </a:rPr>
              <a:t>is a situation when your model is too simple for your data. More formally, your hypothesis about data distribution is wrong and too simple — for example, your data is quadratic and your model is linear. This situation is also called high bias.</a:t>
            </a:r>
          </a:p>
          <a:p>
            <a:pPr algn="just">
              <a:lnSpc>
                <a:spcPts val="2600"/>
              </a:lnSpc>
            </a:pPr>
            <a:r>
              <a:rPr lang="en-US" sz="1800" dirty="0" err="1">
                <a:latin typeface="Times New Roman" pitchFamily="18" charset="0"/>
                <a:cs typeface="Times New Roman" pitchFamily="18" charset="0"/>
              </a:rPr>
              <a:t>Underfitting</a:t>
            </a:r>
            <a:r>
              <a:rPr lang="en-US" sz="1800" dirty="0">
                <a:latin typeface="Times New Roman" pitchFamily="18" charset="0"/>
                <a:cs typeface="Times New Roman" pitchFamily="18" charset="0"/>
              </a:rPr>
              <a:t> may occurs: </a:t>
            </a:r>
          </a:p>
          <a:p>
            <a:pPr marL="688975" indent="-285750" algn="just">
              <a:lnSpc>
                <a:spcPts val="2600"/>
              </a:lnSpc>
              <a:buSzPct val="100000"/>
              <a:buAutoNum type="romanLcPeriod"/>
            </a:pPr>
            <a:r>
              <a:rPr lang="en-US" sz="1600" dirty="0">
                <a:latin typeface="Times New Roman" pitchFamily="18" charset="0"/>
                <a:cs typeface="Times New Roman" pitchFamily="18" charset="0"/>
              </a:rPr>
              <a:t>When trying to represent a non-linear data with a linear model</a:t>
            </a:r>
          </a:p>
          <a:p>
            <a:pPr marL="688975" indent="-285750" algn="just">
              <a:lnSpc>
                <a:spcPts val="2600"/>
              </a:lnSpc>
              <a:buSzPct val="100000"/>
              <a:buAutoNum type="romanLcPeriod"/>
            </a:pPr>
            <a:r>
              <a:rPr lang="en-US" sz="1600" dirty="0">
                <a:latin typeface="Times New Roman" pitchFamily="18" charset="0"/>
                <a:cs typeface="Times New Roman" pitchFamily="18" charset="0"/>
              </a:rPr>
              <a:t>Due to unavailability of sufficient training data. </a:t>
            </a:r>
          </a:p>
          <a:p>
            <a:pPr algn="just">
              <a:lnSpc>
                <a:spcPts val="2600"/>
              </a:lnSpc>
            </a:pPr>
            <a:r>
              <a:rPr lang="en-US" sz="1800" dirty="0" err="1">
                <a:latin typeface="Times New Roman" pitchFamily="18" charset="0"/>
                <a:cs typeface="Times New Roman" pitchFamily="18" charset="0"/>
              </a:rPr>
              <a:t>Underfitting</a:t>
            </a:r>
            <a:r>
              <a:rPr lang="en-US" sz="1800" dirty="0">
                <a:latin typeface="Times New Roman" pitchFamily="18" charset="0"/>
                <a:cs typeface="Times New Roman" pitchFamily="18" charset="0"/>
              </a:rPr>
              <a:t> results in both poor performance with training data as well as poor generalization to test data.</a:t>
            </a:r>
          </a:p>
        </p:txBody>
      </p:sp>
      <p:pic>
        <p:nvPicPr>
          <p:cNvPr id="4"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8275" y="694565"/>
            <a:ext cx="5887500" cy="445500"/>
          </a:xfrm>
        </p:spPr>
        <p:txBody>
          <a:bodyPr/>
          <a:lstStyle/>
          <a:p>
            <a:r>
              <a:rPr lang="en-US" b="1" dirty="0">
                <a:solidFill>
                  <a:srgbClr val="002060"/>
                </a:solidFill>
                <a:latin typeface="Times New Roman" pitchFamily="18" charset="0"/>
                <a:cs typeface="Times New Roman" pitchFamily="18" charset="0"/>
              </a:rPr>
              <a:t>Traditional/ML</a:t>
            </a:r>
            <a:endParaRPr lang="en-US" dirty="0"/>
          </a:p>
        </p:txBody>
      </p:sp>
      <p:pic>
        <p:nvPicPr>
          <p:cNvPr id="6" name="Picture 1" descr="Description: Description: C:\Users\COE\Desktop\anurag university logo new.png"/>
          <p:cNvPicPr>
            <a:picLocks noChangeAspect="1" noChangeArrowheads="1"/>
          </p:cNvPicPr>
          <p:nvPr/>
        </p:nvPicPr>
        <p:blipFill>
          <a:blip r:embed="rId3"/>
          <a:srcRect/>
          <a:stretch>
            <a:fillRect/>
          </a:stretch>
        </p:blipFill>
        <p:spPr bwMode="auto">
          <a:xfrm>
            <a:off x="7167966" y="585843"/>
            <a:ext cx="608416" cy="570390"/>
          </a:xfrm>
          <a:prstGeom prst="rect">
            <a:avLst/>
          </a:prstGeom>
          <a:noFill/>
          <a:ln w="9525">
            <a:noFill/>
            <a:miter lim="800000"/>
            <a:headEnd/>
            <a:tailEnd/>
          </a:ln>
        </p:spPr>
      </p:pic>
      <p:pic>
        <p:nvPicPr>
          <p:cNvPr id="7" name="Picture 2"/>
          <p:cNvPicPr>
            <a:picLocks noChangeAspect="1" noChangeArrowheads="1"/>
          </p:cNvPicPr>
          <p:nvPr/>
        </p:nvPicPr>
        <p:blipFill>
          <a:blip r:embed="rId4" cstate="print">
            <a:clrChange>
              <a:clrFrom>
                <a:srgbClr val="FFFFFF"/>
              </a:clrFrom>
              <a:clrTo>
                <a:srgbClr val="FFFFFF">
                  <a:alpha val="0"/>
                </a:srgbClr>
              </a:clrTo>
            </a:clrChange>
          </a:blip>
          <a:srcRect b="7656"/>
          <a:stretch>
            <a:fillRect/>
          </a:stretch>
        </p:blipFill>
        <p:spPr bwMode="auto">
          <a:xfrm>
            <a:off x="1356106" y="1864673"/>
            <a:ext cx="3037637" cy="2560093"/>
          </a:xfrm>
          <a:prstGeom prst="rect">
            <a:avLst/>
          </a:prstGeom>
          <a:noFill/>
          <a:ln w="9525">
            <a:noFill/>
            <a:miter lim="800000"/>
            <a:headEnd/>
            <a:tailEnd/>
          </a:ln>
        </p:spPr>
      </p:pic>
      <p:sp>
        <p:nvSpPr>
          <p:cNvPr id="8" name="TextBox 7"/>
          <p:cNvSpPr txBox="1"/>
          <p:nvPr/>
        </p:nvSpPr>
        <p:spPr>
          <a:xfrm>
            <a:off x="1769203" y="1487937"/>
            <a:ext cx="1364476" cy="369332"/>
          </a:xfrm>
          <a:prstGeom prst="rect">
            <a:avLst/>
          </a:prstGeom>
          <a:noFill/>
        </p:spPr>
        <p:txBody>
          <a:bodyPr wrap="none" rtlCol="0">
            <a:spAutoFit/>
          </a:bodyPr>
          <a:lstStyle/>
          <a:p>
            <a:r>
              <a:rPr lang="en-US" sz="1800" b="1" dirty="0">
                <a:latin typeface="Times New Roman" pitchFamily="18" charset="0"/>
                <a:cs typeface="Times New Roman" pitchFamily="18" charset="0"/>
              </a:rPr>
              <a:t>Traditional</a:t>
            </a:r>
          </a:p>
        </p:txBody>
      </p:sp>
      <p:grpSp>
        <p:nvGrpSpPr>
          <p:cNvPr id="10" name="Group 9"/>
          <p:cNvGrpSpPr/>
          <p:nvPr/>
        </p:nvGrpSpPr>
        <p:grpSpPr>
          <a:xfrm>
            <a:off x="4246539" y="1270863"/>
            <a:ext cx="3373826" cy="3194276"/>
            <a:chOff x="5370435" y="1151464"/>
            <a:chExt cx="6567565" cy="5638794"/>
          </a:xfrm>
        </p:grpSpPr>
        <p:pic>
          <p:nvPicPr>
            <p:cNvPr id="11" name="Picture 3"/>
            <p:cNvPicPr>
              <a:picLocks noChangeAspect="1" noChangeArrowheads="1"/>
            </p:cNvPicPr>
            <p:nvPr/>
          </p:nvPicPr>
          <p:blipFill>
            <a:blip r:embed="rId5" cstate="print">
              <a:clrChange>
                <a:clrFrom>
                  <a:srgbClr val="FFFFFF"/>
                </a:clrFrom>
                <a:clrTo>
                  <a:srgbClr val="FFFFFF">
                    <a:alpha val="0"/>
                  </a:srgbClr>
                </a:clrTo>
              </a:clrChange>
            </a:blip>
            <a:srcRect b="5991"/>
            <a:stretch>
              <a:fillRect/>
            </a:stretch>
          </p:blipFill>
          <p:spPr bwMode="auto">
            <a:xfrm>
              <a:off x="5980705" y="3098808"/>
              <a:ext cx="5957295" cy="36914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2" name="Straight Arrow Connector 11"/>
            <p:cNvCxnSpPr/>
            <p:nvPr/>
          </p:nvCxnSpPr>
          <p:spPr>
            <a:xfrm>
              <a:off x="6790267" y="2184400"/>
              <a:ext cx="1185333" cy="982133"/>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6756400" y="2167467"/>
              <a:ext cx="1117600" cy="269240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14" name="Picture 3" descr="C:\Users\kmit\Desktop\giphy (1).gif"/>
            <p:cNvPicPr>
              <a:picLocks noChangeAspect="1" noChangeArrowheads="1" noCrop="1"/>
            </p:cNvPicPr>
            <p:nvPr/>
          </p:nvPicPr>
          <p:blipFill>
            <a:blip r:embed="rId6" cstate="print"/>
            <a:srcRect/>
            <a:stretch>
              <a:fillRect/>
            </a:stretch>
          </p:blipFill>
          <p:spPr bwMode="auto">
            <a:xfrm>
              <a:off x="5370435" y="1151464"/>
              <a:ext cx="1910897" cy="2014500"/>
            </a:xfrm>
            <a:prstGeom prst="rect">
              <a:avLst/>
            </a:prstGeom>
            <a:noFill/>
          </p:spPr>
        </p:pic>
      </p:grpSp>
      <p:sp>
        <p:nvSpPr>
          <p:cNvPr id="15" name="Rectangle 14"/>
          <p:cNvSpPr/>
          <p:nvPr/>
        </p:nvSpPr>
        <p:spPr>
          <a:xfrm>
            <a:off x="5641633" y="1573204"/>
            <a:ext cx="1704313" cy="307777"/>
          </a:xfrm>
          <a:prstGeom prst="rect">
            <a:avLst/>
          </a:prstGeom>
        </p:spPr>
        <p:txBody>
          <a:bodyPr wrap="none">
            <a:spAutoFit/>
          </a:bodyPr>
          <a:lstStyle/>
          <a:p>
            <a:r>
              <a:rPr lang="en-US" b="1" dirty="0"/>
              <a:t>Machine Learning</a:t>
            </a:r>
          </a:p>
        </p:txBody>
      </p:sp>
      <p:pic>
        <p:nvPicPr>
          <p:cNvPr id="16" name="Picture 5" descr="C:\Users\kmit\Desktop\animated-robot-image-0023.gif"/>
          <p:cNvPicPr>
            <a:picLocks noChangeAspect="1" noChangeArrowheads="1" noCrop="1"/>
          </p:cNvPicPr>
          <p:nvPr/>
        </p:nvPicPr>
        <p:blipFill>
          <a:blip r:embed="rId7" cstate="print"/>
          <a:srcRect/>
          <a:stretch>
            <a:fillRect/>
          </a:stretch>
        </p:blipFill>
        <p:spPr bwMode="auto">
          <a:xfrm>
            <a:off x="6238069" y="3563297"/>
            <a:ext cx="791376" cy="791376"/>
          </a:xfrm>
          <a:prstGeom prst="rect">
            <a:avLst/>
          </a:prstGeom>
          <a:noFill/>
        </p:spPr>
      </p:pic>
      <p:pic>
        <p:nvPicPr>
          <p:cNvPr id="17" name="Picture 4" descr="C:\Users\kmit\Desktop\animation-typing.gif"/>
          <p:cNvPicPr>
            <a:picLocks noChangeAspect="1" noChangeArrowheads="1" noCrop="1"/>
          </p:cNvPicPr>
          <p:nvPr/>
        </p:nvPicPr>
        <p:blipFill>
          <a:blip r:embed="rId8" cstate="print"/>
          <a:srcRect/>
          <a:stretch>
            <a:fillRect/>
          </a:stretch>
        </p:blipFill>
        <p:spPr bwMode="auto">
          <a:xfrm>
            <a:off x="3022168" y="3419192"/>
            <a:ext cx="599335" cy="66592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20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804" y="586075"/>
            <a:ext cx="5887500" cy="445500"/>
          </a:xfrm>
        </p:spPr>
        <p:txBody>
          <a:bodyPr/>
          <a:lstStyle/>
          <a:p>
            <a:r>
              <a:rPr lang="en-US" sz="2200" b="1" dirty="0">
                <a:solidFill>
                  <a:srgbClr val="002060"/>
                </a:solidFill>
                <a:latin typeface="Times New Roman" pitchFamily="18" charset="0"/>
                <a:cs typeface="Times New Roman" pitchFamily="18" charset="0"/>
              </a:rPr>
              <a:t>Model Overfitting and </a:t>
            </a:r>
            <a:r>
              <a:rPr lang="en-US" sz="2200" b="1" dirty="0" err="1">
                <a:solidFill>
                  <a:srgbClr val="002060"/>
                </a:solidFill>
                <a:latin typeface="Times New Roman" pitchFamily="18" charset="0"/>
                <a:cs typeface="Times New Roman" pitchFamily="18" charset="0"/>
              </a:rPr>
              <a:t>Underfitting</a:t>
            </a:r>
            <a:endParaRPr lang="en-US" sz="2200" dirty="0">
              <a:solidFill>
                <a:srgbClr val="002060"/>
              </a:solidFill>
              <a:latin typeface="Times New Roman" pitchFamily="18" charset="0"/>
              <a:cs typeface="Times New Roman" pitchFamily="18" charset="0"/>
            </a:endParaRPr>
          </a:p>
        </p:txBody>
      </p:sp>
      <p:sp>
        <p:nvSpPr>
          <p:cNvPr id="3" name="Text Placeholder 2"/>
          <p:cNvSpPr>
            <a:spLocks noGrp="1"/>
          </p:cNvSpPr>
          <p:nvPr>
            <p:ph type="body" idx="1"/>
          </p:nvPr>
        </p:nvSpPr>
        <p:spPr>
          <a:xfrm>
            <a:off x="1456841" y="1077132"/>
            <a:ext cx="6058934" cy="3479370"/>
          </a:xfrm>
        </p:spPr>
        <p:txBody>
          <a:bodyPr/>
          <a:lstStyle/>
          <a:p>
            <a:pPr>
              <a:lnSpc>
                <a:spcPts val="2800"/>
              </a:lnSpc>
            </a:pPr>
            <a:r>
              <a:rPr lang="en-US" sz="1800" b="1" dirty="0">
                <a:latin typeface="Times New Roman" pitchFamily="18" charset="0"/>
                <a:cs typeface="Times New Roman" pitchFamily="18" charset="0"/>
              </a:rPr>
              <a:t>Overfitting</a:t>
            </a:r>
            <a:r>
              <a:rPr lang="en-US" sz="1800" dirty="0">
                <a:latin typeface="Times New Roman" pitchFamily="18" charset="0"/>
                <a:cs typeface="Times New Roman" pitchFamily="18" charset="0"/>
              </a:rPr>
              <a:t> is a situation when your model is too complex for your data. More formally, your hypothesis about data distribution is wrong and too complex — for example, your data is linear and your model is high-degree polynomial. This situation is also called high variance..</a:t>
            </a:r>
          </a:p>
          <a:p>
            <a:pPr>
              <a:lnSpc>
                <a:spcPts val="2800"/>
              </a:lnSpc>
            </a:pPr>
            <a:r>
              <a:rPr lang="en-US" sz="1800" dirty="0">
                <a:latin typeface="Times New Roman" pitchFamily="18" charset="0"/>
                <a:cs typeface="Times New Roman" pitchFamily="18" charset="0"/>
              </a:rPr>
              <a:t>Overfitting, in many cases, occur as a result of trying to fit an excessively complex model to closely match the training data</a:t>
            </a:r>
          </a:p>
          <a:p>
            <a:pPr marL="742950" lvl="1" indent="-285750">
              <a:lnSpc>
                <a:spcPts val="2800"/>
              </a:lnSpc>
              <a:buClr>
                <a:schemeClr val="accent3"/>
              </a:buClr>
              <a:buSzPct val="100000"/>
            </a:pPr>
            <a:r>
              <a:rPr lang="en-US" sz="1800" dirty="0">
                <a:latin typeface="Times New Roman" pitchFamily="18" charset="0"/>
                <a:cs typeface="Times New Roman" pitchFamily="18" charset="0"/>
              </a:rPr>
              <a:t>Good accuracy on training data but poor on test data</a:t>
            </a:r>
          </a:p>
        </p:txBody>
      </p:sp>
      <p:pic>
        <p:nvPicPr>
          <p:cNvPr id="4"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3807" y="570576"/>
            <a:ext cx="5887500" cy="445500"/>
          </a:xfrm>
        </p:spPr>
        <p:txBody>
          <a:bodyPr/>
          <a:lstStyle/>
          <a:p>
            <a:r>
              <a:rPr lang="en-IN" b="1" dirty="0">
                <a:solidFill>
                  <a:srgbClr val="002060"/>
                </a:solidFill>
                <a:latin typeface="Times New Roman" pitchFamily="18" charset="0"/>
                <a:cs typeface="Times New Roman" pitchFamily="18" charset="0"/>
              </a:rPr>
              <a:t>Train a model </a:t>
            </a:r>
            <a:r>
              <a:rPr lang="en-IN" sz="2800" b="1" dirty="0">
                <a:solidFill>
                  <a:srgbClr val="002060"/>
                </a:solidFill>
                <a:latin typeface="Times New Roman" pitchFamily="18" charset="0"/>
                <a:cs typeface="Times New Roman" pitchFamily="18" charset="0"/>
              </a:rPr>
              <a:t>– </a:t>
            </a:r>
            <a:r>
              <a:rPr lang="en-IN" sz="2000" b="1" dirty="0">
                <a:solidFill>
                  <a:srgbClr val="002060"/>
                </a:solidFill>
                <a:latin typeface="Times New Roman" pitchFamily="18" charset="0"/>
                <a:cs typeface="Times New Roman" pitchFamily="18" charset="0"/>
              </a:rPr>
              <a:t>Under vs. Over Fit</a:t>
            </a:r>
            <a:endParaRPr lang="en-US" sz="2000" dirty="0">
              <a:solidFill>
                <a:srgbClr val="002060"/>
              </a:solidFill>
              <a:latin typeface="Times New Roman" pitchFamily="18" charset="0"/>
              <a:cs typeface="Times New Roman" pitchFamily="18" charset="0"/>
            </a:endParaRPr>
          </a:p>
        </p:txBody>
      </p:sp>
      <p:pic>
        <p:nvPicPr>
          <p:cNvPr id="4"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grpSp>
        <p:nvGrpSpPr>
          <p:cNvPr id="5" name="Group 449"/>
          <p:cNvGrpSpPr>
            <a:grpSpLocks/>
          </p:cNvGrpSpPr>
          <p:nvPr/>
        </p:nvGrpSpPr>
        <p:grpSpPr bwMode="auto">
          <a:xfrm>
            <a:off x="2100020" y="1100380"/>
            <a:ext cx="4881966" cy="3394128"/>
            <a:chOff x="713554" y="285728"/>
            <a:chExt cx="8197364" cy="4767710"/>
          </a:xfrm>
        </p:grpSpPr>
        <p:cxnSp>
          <p:nvCxnSpPr>
            <p:cNvPr id="6" name="Straight Connector 450"/>
            <p:cNvCxnSpPr>
              <a:cxnSpLocks noChangeShapeType="1"/>
            </p:cNvCxnSpPr>
            <p:nvPr/>
          </p:nvCxnSpPr>
          <p:spPr bwMode="auto">
            <a:xfrm rot="5400000">
              <a:off x="-142908" y="1142984"/>
              <a:ext cx="1714512" cy="1588"/>
            </a:xfrm>
            <a:prstGeom prst="line">
              <a:avLst/>
            </a:prstGeom>
            <a:noFill/>
            <a:ln w="12700" algn="ctr">
              <a:solidFill>
                <a:srgbClr val="000000"/>
              </a:solidFill>
              <a:round/>
              <a:headEnd type="arrow" w="med" len="med"/>
              <a:tailEnd/>
            </a:ln>
          </p:spPr>
        </p:cxnSp>
        <p:cxnSp>
          <p:nvCxnSpPr>
            <p:cNvPr id="7" name="Straight Connector 451"/>
            <p:cNvCxnSpPr>
              <a:cxnSpLocks noChangeShapeType="1"/>
            </p:cNvCxnSpPr>
            <p:nvPr/>
          </p:nvCxnSpPr>
          <p:spPr bwMode="auto">
            <a:xfrm>
              <a:off x="714348" y="2000240"/>
              <a:ext cx="2357454" cy="1588"/>
            </a:xfrm>
            <a:prstGeom prst="line">
              <a:avLst/>
            </a:prstGeom>
            <a:noFill/>
            <a:ln w="12700" algn="ctr">
              <a:solidFill>
                <a:srgbClr val="000000"/>
              </a:solidFill>
              <a:round/>
              <a:headEnd/>
              <a:tailEnd type="arrow" w="med" len="med"/>
            </a:ln>
          </p:spPr>
        </p:cxnSp>
        <p:grpSp>
          <p:nvGrpSpPr>
            <p:cNvPr id="8" name="Group 11"/>
            <p:cNvGrpSpPr>
              <a:grpSpLocks/>
            </p:cNvGrpSpPr>
            <p:nvPr/>
          </p:nvGrpSpPr>
          <p:grpSpPr bwMode="auto">
            <a:xfrm>
              <a:off x="1000100" y="1571612"/>
              <a:ext cx="142876" cy="142876"/>
              <a:chOff x="1000100" y="1571612"/>
              <a:chExt cx="142876" cy="142876"/>
            </a:xfrm>
          </p:grpSpPr>
          <p:cxnSp>
            <p:nvCxnSpPr>
              <p:cNvPr id="226" name="Straight Connector 8"/>
              <p:cNvCxnSpPr>
                <a:cxnSpLocks noChangeShapeType="1"/>
              </p:cNvCxnSpPr>
              <p:nvPr/>
            </p:nvCxnSpPr>
            <p:spPr bwMode="auto">
              <a:xfrm rot="16200000" flipH="1">
                <a:off x="1000100" y="1571612"/>
                <a:ext cx="142876" cy="142876"/>
              </a:xfrm>
              <a:prstGeom prst="line">
                <a:avLst/>
              </a:prstGeom>
              <a:noFill/>
              <a:ln w="22225" algn="ctr">
                <a:solidFill>
                  <a:srgbClr val="C00000"/>
                </a:solidFill>
                <a:round/>
                <a:headEnd/>
                <a:tailEnd/>
              </a:ln>
            </p:spPr>
          </p:cxnSp>
          <p:cxnSp>
            <p:nvCxnSpPr>
              <p:cNvPr id="227" name="Straight Connector 10"/>
              <p:cNvCxnSpPr>
                <a:cxnSpLocks noChangeShapeType="1"/>
              </p:cNvCxnSpPr>
              <p:nvPr/>
            </p:nvCxnSpPr>
            <p:spPr bwMode="auto">
              <a:xfrm rot="5400000" flipH="1" flipV="1">
                <a:off x="1000100" y="1571612"/>
                <a:ext cx="142876" cy="142876"/>
              </a:xfrm>
              <a:prstGeom prst="line">
                <a:avLst/>
              </a:prstGeom>
              <a:noFill/>
              <a:ln w="22225" algn="ctr">
                <a:solidFill>
                  <a:srgbClr val="C00000"/>
                </a:solidFill>
                <a:round/>
                <a:headEnd/>
                <a:tailEnd/>
              </a:ln>
            </p:spPr>
          </p:cxnSp>
        </p:grpSp>
        <p:grpSp>
          <p:nvGrpSpPr>
            <p:cNvPr id="9" name="Group 12"/>
            <p:cNvGrpSpPr>
              <a:grpSpLocks/>
            </p:cNvGrpSpPr>
            <p:nvPr/>
          </p:nvGrpSpPr>
          <p:grpSpPr bwMode="auto">
            <a:xfrm>
              <a:off x="1357290" y="1571612"/>
              <a:ext cx="142876" cy="142876"/>
              <a:chOff x="1000100" y="1571612"/>
              <a:chExt cx="142876" cy="142876"/>
            </a:xfrm>
          </p:grpSpPr>
          <p:cxnSp>
            <p:nvCxnSpPr>
              <p:cNvPr id="224" name="Straight Connector 13"/>
              <p:cNvCxnSpPr>
                <a:cxnSpLocks noChangeShapeType="1"/>
              </p:cNvCxnSpPr>
              <p:nvPr/>
            </p:nvCxnSpPr>
            <p:spPr bwMode="auto">
              <a:xfrm rot="16200000" flipH="1">
                <a:off x="1000100" y="1571612"/>
                <a:ext cx="142876" cy="142876"/>
              </a:xfrm>
              <a:prstGeom prst="line">
                <a:avLst/>
              </a:prstGeom>
              <a:noFill/>
              <a:ln w="22225" algn="ctr">
                <a:solidFill>
                  <a:srgbClr val="C00000"/>
                </a:solidFill>
                <a:round/>
                <a:headEnd/>
                <a:tailEnd/>
              </a:ln>
            </p:spPr>
          </p:cxnSp>
          <p:cxnSp>
            <p:nvCxnSpPr>
              <p:cNvPr id="225" name="Straight Connector 14"/>
              <p:cNvCxnSpPr>
                <a:cxnSpLocks noChangeShapeType="1"/>
              </p:cNvCxnSpPr>
              <p:nvPr/>
            </p:nvCxnSpPr>
            <p:spPr bwMode="auto">
              <a:xfrm rot="5400000" flipH="1" flipV="1">
                <a:off x="1000100" y="1571612"/>
                <a:ext cx="142876" cy="142876"/>
              </a:xfrm>
              <a:prstGeom prst="line">
                <a:avLst/>
              </a:prstGeom>
              <a:noFill/>
              <a:ln w="22225" algn="ctr">
                <a:solidFill>
                  <a:srgbClr val="C00000"/>
                </a:solidFill>
                <a:round/>
                <a:headEnd/>
                <a:tailEnd/>
              </a:ln>
            </p:spPr>
          </p:cxnSp>
        </p:grpSp>
        <p:grpSp>
          <p:nvGrpSpPr>
            <p:cNvPr id="10" name="Group 15"/>
            <p:cNvGrpSpPr>
              <a:grpSpLocks/>
            </p:cNvGrpSpPr>
            <p:nvPr/>
          </p:nvGrpSpPr>
          <p:grpSpPr bwMode="auto">
            <a:xfrm>
              <a:off x="1643042" y="1285860"/>
              <a:ext cx="142876" cy="142876"/>
              <a:chOff x="1000100" y="1571612"/>
              <a:chExt cx="142876" cy="142876"/>
            </a:xfrm>
          </p:grpSpPr>
          <p:cxnSp>
            <p:nvCxnSpPr>
              <p:cNvPr id="222" name="Straight Connector 16"/>
              <p:cNvCxnSpPr>
                <a:cxnSpLocks noChangeShapeType="1"/>
              </p:cNvCxnSpPr>
              <p:nvPr/>
            </p:nvCxnSpPr>
            <p:spPr bwMode="auto">
              <a:xfrm rot="16200000" flipH="1">
                <a:off x="1000100" y="1571612"/>
                <a:ext cx="142876" cy="142876"/>
              </a:xfrm>
              <a:prstGeom prst="line">
                <a:avLst/>
              </a:prstGeom>
              <a:noFill/>
              <a:ln w="22225" algn="ctr">
                <a:solidFill>
                  <a:srgbClr val="C00000"/>
                </a:solidFill>
                <a:round/>
                <a:headEnd/>
                <a:tailEnd/>
              </a:ln>
            </p:spPr>
          </p:cxnSp>
          <p:cxnSp>
            <p:nvCxnSpPr>
              <p:cNvPr id="223" name="Straight Connector 17"/>
              <p:cNvCxnSpPr>
                <a:cxnSpLocks noChangeShapeType="1"/>
              </p:cNvCxnSpPr>
              <p:nvPr/>
            </p:nvCxnSpPr>
            <p:spPr bwMode="auto">
              <a:xfrm rot="5400000" flipH="1" flipV="1">
                <a:off x="1000100" y="1571612"/>
                <a:ext cx="142876" cy="142876"/>
              </a:xfrm>
              <a:prstGeom prst="line">
                <a:avLst/>
              </a:prstGeom>
              <a:noFill/>
              <a:ln w="22225" algn="ctr">
                <a:solidFill>
                  <a:srgbClr val="C00000"/>
                </a:solidFill>
                <a:round/>
                <a:headEnd/>
                <a:tailEnd/>
              </a:ln>
            </p:spPr>
          </p:cxnSp>
        </p:grpSp>
        <p:grpSp>
          <p:nvGrpSpPr>
            <p:cNvPr id="11" name="Group 18"/>
            <p:cNvGrpSpPr>
              <a:grpSpLocks/>
            </p:cNvGrpSpPr>
            <p:nvPr/>
          </p:nvGrpSpPr>
          <p:grpSpPr bwMode="auto">
            <a:xfrm>
              <a:off x="1428728" y="857232"/>
              <a:ext cx="142876" cy="142876"/>
              <a:chOff x="1000100" y="1571612"/>
              <a:chExt cx="142876" cy="142876"/>
            </a:xfrm>
          </p:grpSpPr>
          <p:cxnSp>
            <p:nvCxnSpPr>
              <p:cNvPr id="220" name="Straight Connector 19"/>
              <p:cNvCxnSpPr>
                <a:cxnSpLocks noChangeShapeType="1"/>
              </p:cNvCxnSpPr>
              <p:nvPr/>
            </p:nvCxnSpPr>
            <p:spPr bwMode="auto">
              <a:xfrm rot="16200000" flipH="1">
                <a:off x="1000100" y="1571612"/>
                <a:ext cx="142876" cy="142876"/>
              </a:xfrm>
              <a:prstGeom prst="line">
                <a:avLst/>
              </a:prstGeom>
              <a:noFill/>
              <a:ln w="22225" algn="ctr">
                <a:solidFill>
                  <a:srgbClr val="C00000"/>
                </a:solidFill>
                <a:round/>
                <a:headEnd/>
                <a:tailEnd/>
              </a:ln>
            </p:spPr>
          </p:cxnSp>
          <p:cxnSp>
            <p:nvCxnSpPr>
              <p:cNvPr id="221" name="Straight Connector 21"/>
              <p:cNvCxnSpPr>
                <a:cxnSpLocks noChangeShapeType="1"/>
              </p:cNvCxnSpPr>
              <p:nvPr/>
            </p:nvCxnSpPr>
            <p:spPr bwMode="auto">
              <a:xfrm rot="5400000" flipH="1" flipV="1">
                <a:off x="1000100" y="1571612"/>
                <a:ext cx="142876" cy="142876"/>
              </a:xfrm>
              <a:prstGeom prst="line">
                <a:avLst/>
              </a:prstGeom>
              <a:noFill/>
              <a:ln w="22225" algn="ctr">
                <a:solidFill>
                  <a:srgbClr val="C00000"/>
                </a:solidFill>
                <a:round/>
                <a:headEnd/>
                <a:tailEnd/>
              </a:ln>
            </p:spPr>
          </p:cxnSp>
        </p:grpSp>
        <p:grpSp>
          <p:nvGrpSpPr>
            <p:cNvPr id="12" name="Group 22"/>
            <p:cNvGrpSpPr>
              <a:grpSpLocks/>
            </p:cNvGrpSpPr>
            <p:nvPr/>
          </p:nvGrpSpPr>
          <p:grpSpPr bwMode="auto">
            <a:xfrm>
              <a:off x="1785918" y="642918"/>
              <a:ext cx="142876" cy="142876"/>
              <a:chOff x="1000100" y="1571612"/>
              <a:chExt cx="142876" cy="142876"/>
            </a:xfrm>
          </p:grpSpPr>
          <p:cxnSp>
            <p:nvCxnSpPr>
              <p:cNvPr id="218" name="Straight Connector 23"/>
              <p:cNvCxnSpPr>
                <a:cxnSpLocks noChangeShapeType="1"/>
              </p:cNvCxnSpPr>
              <p:nvPr/>
            </p:nvCxnSpPr>
            <p:spPr bwMode="auto">
              <a:xfrm rot="16200000" flipH="1">
                <a:off x="1000100" y="1571612"/>
                <a:ext cx="142876" cy="142876"/>
              </a:xfrm>
              <a:prstGeom prst="line">
                <a:avLst/>
              </a:prstGeom>
              <a:noFill/>
              <a:ln w="22225" algn="ctr">
                <a:solidFill>
                  <a:srgbClr val="C00000"/>
                </a:solidFill>
                <a:round/>
                <a:headEnd/>
                <a:tailEnd/>
              </a:ln>
            </p:spPr>
          </p:cxnSp>
          <p:cxnSp>
            <p:nvCxnSpPr>
              <p:cNvPr id="219" name="Straight Connector 24"/>
              <p:cNvCxnSpPr>
                <a:cxnSpLocks noChangeShapeType="1"/>
              </p:cNvCxnSpPr>
              <p:nvPr/>
            </p:nvCxnSpPr>
            <p:spPr bwMode="auto">
              <a:xfrm rot="5400000" flipH="1" flipV="1">
                <a:off x="1000100" y="1571612"/>
                <a:ext cx="142876" cy="142876"/>
              </a:xfrm>
              <a:prstGeom prst="line">
                <a:avLst/>
              </a:prstGeom>
              <a:noFill/>
              <a:ln w="22225" algn="ctr">
                <a:solidFill>
                  <a:srgbClr val="C00000"/>
                </a:solidFill>
                <a:round/>
                <a:headEnd/>
                <a:tailEnd/>
              </a:ln>
            </p:spPr>
          </p:cxnSp>
        </p:grpSp>
        <p:grpSp>
          <p:nvGrpSpPr>
            <p:cNvPr id="13" name="Group 25"/>
            <p:cNvGrpSpPr>
              <a:grpSpLocks/>
            </p:cNvGrpSpPr>
            <p:nvPr/>
          </p:nvGrpSpPr>
          <p:grpSpPr bwMode="auto">
            <a:xfrm>
              <a:off x="2071670" y="428604"/>
              <a:ext cx="142876" cy="142876"/>
              <a:chOff x="1000100" y="1571612"/>
              <a:chExt cx="142876" cy="142876"/>
            </a:xfrm>
          </p:grpSpPr>
          <p:cxnSp>
            <p:nvCxnSpPr>
              <p:cNvPr id="216" name="Straight Connector 26"/>
              <p:cNvCxnSpPr>
                <a:cxnSpLocks noChangeShapeType="1"/>
              </p:cNvCxnSpPr>
              <p:nvPr/>
            </p:nvCxnSpPr>
            <p:spPr bwMode="auto">
              <a:xfrm rot="16200000" flipH="1">
                <a:off x="1000100" y="1571612"/>
                <a:ext cx="142876" cy="142876"/>
              </a:xfrm>
              <a:prstGeom prst="line">
                <a:avLst/>
              </a:prstGeom>
              <a:noFill/>
              <a:ln w="22225" algn="ctr">
                <a:solidFill>
                  <a:srgbClr val="C00000"/>
                </a:solidFill>
                <a:round/>
                <a:headEnd/>
                <a:tailEnd/>
              </a:ln>
            </p:spPr>
          </p:cxnSp>
          <p:cxnSp>
            <p:nvCxnSpPr>
              <p:cNvPr id="217" name="Straight Connector 27"/>
              <p:cNvCxnSpPr>
                <a:cxnSpLocks noChangeShapeType="1"/>
              </p:cNvCxnSpPr>
              <p:nvPr/>
            </p:nvCxnSpPr>
            <p:spPr bwMode="auto">
              <a:xfrm rot="5400000" flipH="1" flipV="1">
                <a:off x="1000100" y="1571612"/>
                <a:ext cx="142876" cy="142876"/>
              </a:xfrm>
              <a:prstGeom prst="line">
                <a:avLst/>
              </a:prstGeom>
              <a:noFill/>
              <a:ln w="22225" algn="ctr">
                <a:solidFill>
                  <a:srgbClr val="C00000"/>
                </a:solidFill>
                <a:round/>
                <a:headEnd/>
                <a:tailEnd/>
              </a:ln>
            </p:spPr>
          </p:cxnSp>
        </p:grpSp>
        <p:grpSp>
          <p:nvGrpSpPr>
            <p:cNvPr id="14" name="Group 28"/>
            <p:cNvGrpSpPr>
              <a:grpSpLocks/>
            </p:cNvGrpSpPr>
            <p:nvPr/>
          </p:nvGrpSpPr>
          <p:grpSpPr bwMode="auto">
            <a:xfrm>
              <a:off x="2500298" y="357166"/>
              <a:ext cx="142876" cy="142876"/>
              <a:chOff x="1000100" y="1571612"/>
              <a:chExt cx="142876" cy="142876"/>
            </a:xfrm>
          </p:grpSpPr>
          <p:cxnSp>
            <p:nvCxnSpPr>
              <p:cNvPr id="214" name="Straight Connector 29"/>
              <p:cNvCxnSpPr>
                <a:cxnSpLocks noChangeShapeType="1"/>
              </p:cNvCxnSpPr>
              <p:nvPr/>
            </p:nvCxnSpPr>
            <p:spPr bwMode="auto">
              <a:xfrm rot="16200000" flipH="1">
                <a:off x="1000100" y="1571612"/>
                <a:ext cx="142876" cy="142876"/>
              </a:xfrm>
              <a:prstGeom prst="line">
                <a:avLst/>
              </a:prstGeom>
              <a:noFill/>
              <a:ln w="22225" algn="ctr">
                <a:solidFill>
                  <a:srgbClr val="C00000"/>
                </a:solidFill>
                <a:round/>
                <a:headEnd/>
                <a:tailEnd/>
              </a:ln>
            </p:spPr>
          </p:cxnSp>
          <p:cxnSp>
            <p:nvCxnSpPr>
              <p:cNvPr id="215" name="Straight Connector 30"/>
              <p:cNvCxnSpPr>
                <a:cxnSpLocks noChangeShapeType="1"/>
              </p:cNvCxnSpPr>
              <p:nvPr/>
            </p:nvCxnSpPr>
            <p:spPr bwMode="auto">
              <a:xfrm rot="5400000" flipH="1" flipV="1">
                <a:off x="1000100" y="1571612"/>
                <a:ext cx="142876" cy="142876"/>
              </a:xfrm>
              <a:prstGeom prst="line">
                <a:avLst/>
              </a:prstGeom>
              <a:noFill/>
              <a:ln w="22225" algn="ctr">
                <a:solidFill>
                  <a:srgbClr val="C00000"/>
                </a:solidFill>
                <a:round/>
                <a:headEnd/>
                <a:tailEnd/>
              </a:ln>
            </p:spPr>
          </p:cxnSp>
        </p:grpSp>
        <p:cxnSp>
          <p:nvCxnSpPr>
            <p:cNvPr id="15" name="Straight Connector 459"/>
            <p:cNvCxnSpPr>
              <a:cxnSpLocks noChangeShapeType="1"/>
            </p:cNvCxnSpPr>
            <p:nvPr/>
          </p:nvCxnSpPr>
          <p:spPr bwMode="auto">
            <a:xfrm rot="5400000">
              <a:off x="2715406" y="1142190"/>
              <a:ext cx="1714512" cy="1588"/>
            </a:xfrm>
            <a:prstGeom prst="line">
              <a:avLst/>
            </a:prstGeom>
            <a:noFill/>
            <a:ln w="12700" algn="ctr">
              <a:solidFill>
                <a:srgbClr val="000000"/>
              </a:solidFill>
              <a:round/>
              <a:headEnd type="arrow" w="med" len="med"/>
              <a:tailEnd/>
            </a:ln>
          </p:spPr>
        </p:cxnSp>
        <p:cxnSp>
          <p:nvCxnSpPr>
            <p:cNvPr id="16" name="Straight Connector 460"/>
            <p:cNvCxnSpPr>
              <a:cxnSpLocks noChangeShapeType="1"/>
            </p:cNvCxnSpPr>
            <p:nvPr/>
          </p:nvCxnSpPr>
          <p:spPr bwMode="auto">
            <a:xfrm>
              <a:off x="3572662" y="1999446"/>
              <a:ext cx="2357454" cy="1588"/>
            </a:xfrm>
            <a:prstGeom prst="line">
              <a:avLst/>
            </a:prstGeom>
            <a:noFill/>
            <a:ln w="12700" algn="ctr">
              <a:solidFill>
                <a:srgbClr val="000000"/>
              </a:solidFill>
              <a:round/>
              <a:headEnd/>
              <a:tailEnd type="arrow" w="med" len="med"/>
            </a:ln>
          </p:spPr>
        </p:cxnSp>
        <p:grpSp>
          <p:nvGrpSpPr>
            <p:cNvPr id="17" name="Group 34"/>
            <p:cNvGrpSpPr>
              <a:grpSpLocks/>
            </p:cNvGrpSpPr>
            <p:nvPr/>
          </p:nvGrpSpPr>
          <p:grpSpPr bwMode="auto">
            <a:xfrm>
              <a:off x="3858414" y="1570818"/>
              <a:ext cx="142876" cy="142876"/>
              <a:chOff x="1000100" y="1571612"/>
              <a:chExt cx="142876" cy="142876"/>
            </a:xfrm>
          </p:grpSpPr>
          <p:cxnSp>
            <p:nvCxnSpPr>
              <p:cNvPr id="212" name="Straight Connector 35"/>
              <p:cNvCxnSpPr>
                <a:cxnSpLocks noChangeShapeType="1"/>
              </p:cNvCxnSpPr>
              <p:nvPr/>
            </p:nvCxnSpPr>
            <p:spPr bwMode="auto">
              <a:xfrm rot="16200000" flipH="1">
                <a:off x="1000100" y="1571612"/>
                <a:ext cx="142876" cy="142876"/>
              </a:xfrm>
              <a:prstGeom prst="line">
                <a:avLst/>
              </a:prstGeom>
              <a:noFill/>
              <a:ln w="22225" algn="ctr">
                <a:solidFill>
                  <a:srgbClr val="C00000"/>
                </a:solidFill>
                <a:round/>
                <a:headEnd/>
                <a:tailEnd/>
              </a:ln>
            </p:spPr>
          </p:cxnSp>
          <p:cxnSp>
            <p:nvCxnSpPr>
              <p:cNvPr id="213" name="Straight Connector 36"/>
              <p:cNvCxnSpPr>
                <a:cxnSpLocks noChangeShapeType="1"/>
              </p:cNvCxnSpPr>
              <p:nvPr/>
            </p:nvCxnSpPr>
            <p:spPr bwMode="auto">
              <a:xfrm rot="5400000" flipH="1" flipV="1">
                <a:off x="1000100" y="1571612"/>
                <a:ext cx="142876" cy="142876"/>
              </a:xfrm>
              <a:prstGeom prst="line">
                <a:avLst/>
              </a:prstGeom>
              <a:noFill/>
              <a:ln w="22225" algn="ctr">
                <a:solidFill>
                  <a:srgbClr val="C00000"/>
                </a:solidFill>
                <a:round/>
                <a:headEnd/>
                <a:tailEnd/>
              </a:ln>
            </p:spPr>
          </p:cxnSp>
        </p:grpSp>
        <p:grpSp>
          <p:nvGrpSpPr>
            <p:cNvPr id="18" name="Group 37"/>
            <p:cNvGrpSpPr>
              <a:grpSpLocks/>
            </p:cNvGrpSpPr>
            <p:nvPr/>
          </p:nvGrpSpPr>
          <p:grpSpPr bwMode="auto">
            <a:xfrm>
              <a:off x="4215604" y="1570818"/>
              <a:ext cx="142876" cy="142876"/>
              <a:chOff x="1000100" y="1571612"/>
              <a:chExt cx="142876" cy="142876"/>
            </a:xfrm>
          </p:grpSpPr>
          <p:cxnSp>
            <p:nvCxnSpPr>
              <p:cNvPr id="210" name="Straight Connector 38"/>
              <p:cNvCxnSpPr>
                <a:cxnSpLocks noChangeShapeType="1"/>
              </p:cNvCxnSpPr>
              <p:nvPr/>
            </p:nvCxnSpPr>
            <p:spPr bwMode="auto">
              <a:xfrm rot="16200000" flipH="1">
                <a:off x="1000100" y="1571612"/>
                <a:ext cx="142876" cy="142876"/>
              </a:xfrm>
              <a:prstGeom prst="line">
                <a:avLst/>
              </a:prstGeom>
              <a:noFill/>
              <a:ln w="22225" algn="ctr">
                <a:solidFill>
                  <a:srgbClr val="C00000"/>
                </a:solidFill>
                <a:round/>
                <a:headEnd/>
                <a:tailEnd/>
              </a:ln>
            </p:spPr>
          </p:cxnSp>
          <p:cxnSp>
            <p:nvCxnSpPr>
              <p:cNvPr id="211" name="Straight Connector 39"/>
              <p:cNvCxnSpPr>
                <a:cxnSpLocks noChangeShapeType="1"/>
              </p:cNvCxnSpPr>
              <p:nvPr/>
            </p:nvCxnSpPr>
            <p:spPr bwMode="auto">
              <a:xfrm rot="5400000" flipH="1" flipV="1">
                <a:off x="1000100" y="1571612"/>
                <a:ext cx="142876" cy="142876"/>
              </a:xfrm>
              <a:prstGeom prst="line">
                <a:avLst/>
              </a:prstGeom>
              <a:noFill/>
              <a:ln w="22225" algn="ctr">
                <a:solidFill>
                  <a:srgbClr val="C00000"/>
                </a:solidFill>
                <a:round/>
                <a:headEnd/>
                <a:tailEnd/>
              </a:ln>
            </p:spPr>
          </p:cxnSp>
        </p:grpSp>
        <p:grpSp>
          <p:nvGrpSpPr>
            <p:cNvPr id="19" name="Group 40"/>
            <p:cNvGrpSpPr>
              <a:grpSpLocks/>
            </p:cNvGrpSpPr>
            <p:nvPr/>
          </p:nvGrpSpPr>
          <p:grpSpPr bwMode="auto">
            <a:xfrm>
              <a:off x="4501356" y="1285066"/>
              <a:ext cx="142876" cy="142876"/>
              <a:chOff x="1000100" y="1571612"/>
              <a:chExt cx="142876" cy="142876"/>
            </a:xfrm>
          </p:grpSpPr>
          <p:cxnSp>
            <p:nvCxnSpPr>
              <p:cNvPr id="208" name="Straight Connector 41"/>
              <p:cNvCxnSpPr>
                <a:cxnSpLocks noChangeShapeType="1"/>
              </p:cNvCxnSpPr>
              <p:nvPr/>
            </p:nvCxnSpPr>
            <p:spPr bwMode="auto">
              <a:xfrm rot="16200000" flipH="1">
                <a:off x="1000100" y="1571612"/>
                <a:ext cx="142876" cy="142876"/>
              </a:xfrm>
              <a:prstGeom prst="line">
                <a:avLst/>
              </a:prstGeom>
              <a:noFill/>
              <a:ln w="22225" algn="ctr">
                <a:solidFill>
                  <a:srgbClr val="C00000"/>
                </a:solidFill>
                <a:round/>
                <a:headEnd/>
                <a:tailEnd/>
              </a:ln>
            </p:spPr>
          </p:cxnSp>
          <p:cxnSp>
            <p:nvCxnSpPr>
              <p:cNvPr id="209" name="Straight Connector 42"/>
              <p:cNvCxnSpPr>
                <a:cxnSpLocks noChangeShapeType="1"/>
              </p:cNvCxnSpPr>
              <p:nvPr/>
            </p:nvCxnSpPr>
            <p:spPr bwMode="auto">
              <a:xfrm rot="5400000" flipH="1" flipV="1">
                <a:off x="1000100" y="1571612"/>
                <a:ext cx="142876" cy="142876"/>
              </a:xfrm>
              <a:prstGeom prst="line">
                <a:avLst/>
              </a:prstGeom>
              <a:noFill/>
              <a:ln w="22225" algn="ctr">
                <a:solidFill>
                  <a:srgbClr val="C00000"/>
                </a:solidFill>
                <a:round/>
                <a:headEnd/>
                <a:tailEnd/>
              </a:ln>
            </p:spPr>
          </p:cxnSp>
        </p:grpSp>
        <p:grpSp>
          <p:nvGrpSpPr>
            <p:cNvPr id="20" name="Group 43"/>
            <p:cNvGrpSpPr>
              <a:grpSpLocks/>
            </p:cNvGrpSpPr>
            <p:nvPr/>
          </p:nvGrpSpPr>
          <p:grpSpPr bwMode="auto">
            <a:xfrm>
              <a:off x="4287042" y="856438"/>
              <a:ext cx="142876" cy="142876"/>
              <a:chOff x="1000100" y="1571612"/>
              <a:chExt cx="142876" cy="142876"/>
            </a:xfrm>
          </p:grpSpPr>
          <p:cxnSp>
            <p:nvCxnSpPr>
              <p:cNvPr id="206" name="Straight Connector 44"/>
              <p:cNvCxnSpPr>
                <a:cxnSpLocks noChangeShapeType="1"/>
              </p:cNvCxnSpPr>
              <p:nvPr/>
            </p:nvCxnSpPr>
            <p:spPr bwMode="auto">
              <a:xfrm rot="16200000" flipH="1">
                <a:off x="1000100" y="1571612"/>
                <a:ext cx="142876" cy="142876"/>
              </a:xfrm>
              <a:prstGeom prst="line">
                <a:avLst/>
              </a:prstGeom>
              <a:noFill/>
              <a:ln w="22225" algn="ctr">
                <a:solidFill>
                  <a:srgbClr val="C00000"/>
                </a:solidFill>
                <a:round/>
                <a:headEnd/>
                <a:tailEnd/>
              </a:ln>
            </p:spPr>
          </p:cxnSp>
          <p:cxnSp>
            <p:nvCxnSpPr>
              <p:cNvPr id="207" name="Straight Connector 651"/>
              <p:cNvCxnSpPr>
                <a:cxnSpLocks noChangeShapeType="1"/>
              </p:cNvCxnSpPr>
              <p:nvPr/>
            </p:nvCxnSpPr>
            <p:spPr bwMode="auto">
              <a:xfrm rot="5400000" flipH="1" flipV="1">
                <a:off x="1000100" y="1571612"/>
                <a:ext cx="142876" cy="142876"/>
              </a:xfrm>
              <a:prstGeom prst="line">
                <a:avLst/>
              </a:prstGeom>
              <a:noFill/>
              <a:ln w="22225" algn="ctr">
                <a:solidFill>
                  <a:srgbClr val="C00000"/>
                </a:solidFill>
                <a:round/>
                <a:headEnd/>
                <a:tailEnd/>
              </a:ln>
            </p:spPr>
          </p:cxnSp>
        </p:grpSp>
        <p:grpSp>
          <p:nvGrpSpPr>
            <p:cNvPr id="21" name="Group 46"/>
            <p:cNvGrpSpPr>
              <a:grpSpLocks/>
            </p:cNvGrpSpPr>
            <p:nvPr/>
          </p:nvGrpSpPr>
          <p:grpSpPr bwMode="auto">
            <a:xfrm>
              <a:off x="4644232" y="642124"/>
              <a:ext cx="142876" cy="142876"/>
              <a:chOff x="1000100" y="1571612"/>
              <a:chExt cx="142876" cy="142876"/>
            </a:xfrm>
          </p:grpSpPr>
          <p:cxnSp>
            <p:nvCxnSpPr>
              <p:cNvPr id="204" name="Straight Connector 648"/>
              <p:cNvCxnSpPr>
                <a:cxnSpLocks noChangeShapeType="1"/>
              </p:cNvCxnSpPr>
              <p:nvPr/>
            </p:nvCxnSpPr>
            <p:spPr bwMode="auto">
              <a:xfrm rot="16200000" flipH="1">
                <a:off x="1000100" y="1571612"/>
                <a:ext cx="142876" cy="142876"/>
              </a:xfrm>
              <a:prstGeom prst="line">
                <a:avLst/>
              </a:prstGeom>
              <a:noFill/>
              <a:ln w="22225" algn="ctr">
                <a:solidFill>
                  <a:srgbClr val="C00000"/>
                </a:solidFill>
                <a:round/>
                <a:headEnd/>
                <a:tailEnd/>
              </a:ln>
            </p:spPr>
          </p:cxnSp>
          <p:cxnSp>
            <p:nvCxnSpPr>
              <p:cNvPr id="205" name="Straight Connector 649"/>
              <p:cNvCxnSpPr>
                <a:cxnSpLocks noChangeShapeType="1"/>
              </p:cNvCxnSpPr>
              <p:nvPr/>
            </p:nvCxnSpPr>
            <p:spPr bwMode="auto">
              <a:xfrm rot="5400000" flipH="1" flipV="1">
                <a:off x="1000100" y="1571612"/>
                <a:ext cx="142876" cy="142876"/>
              </a:xfrm>
              <a:prstGeom prst="line">
                <a:avLst/>
              </a:prstGeom>
              <a:noFill/>
              <a:ln w="22225" algn="ctr">
                <a:solidFill>
                  <a:srgbClr val="C00000"/>
                </a:solidFill>
                <a:round/>
                <a:headEnd/>
                <a:tailEnd/>
              </a:ln>
            </p:spPr>
          </p:cxnSp>
        </p:grpSp>
        <p:grpSp>
          <p:nvGrpSpPr>
            <p:cNvPr id="22" name="Group 49"/>
            <p:cNvGrpSpPr>
              <a:grpSpLocks/>
            </p:cNvGrpSpPr>
            <p:nvPr/>
          </p:nvGrpSpPr>
          <p:grpSpPr bwMode="auto">
            <a:xfrm>
              <a:off x="4929984" y="427810"/>
              <a:ext cx="142876" cy="142876"/>
              <a:chOff x="1000100" y="1571612"/>
              <a:chExt cx="142876" cy="142876"/>
            </a:xfrm>
          </p:grpSpPr>
          <p:cxnSp>
            <p:nvCxnSpPr>
              <p:cNvPr id="202" name="Straight Connector 646"/>
              <p:cNvCxnSpPr>
                <a:cxnSpLocks noChangeShapeType="1"/>
              </p:cNvCxnSpPr>
              <p:nvPr/>
            </p:nvCxnSpPr>
            <p:spPr bwMode="auto">
              <a:xfrm rot="16200000" flipH="1">
                <a:off x="1000100" y="1571612"/>
                <a:ext cx="142876" cy="142876"/>
              </a:xfrm>
              <a:prstGeom prst="line">
                <a:avLst/>
              </a:prstGeom>
              <a:noFill/>
              <a:ln w="22225" algn="ctr">
                <a:solidFill>
                  <a:srgbClr val="C00000"/>
                </a:solidFill>
                <a:round/>
                <a:headEnd/>
                <a:tailEnd/>
              </a:ln>
            </p:spPr>
          </p:cxnSp>
          <p:cxnSp>
            <p:nvCxnSpPr>
              <p:cNvPr id="203" name="Straight Connector 647"/>
              <p:cNvCxnSpPr>
                <a:cxnSpLocks noChangeShapeType="1"/>
              </p:cNvCxnSpPr>
              <p:nvPr/>
            </p:nvCxnSpPr>
            <p:spPr bwMode="auto">
              <a:xfrm rot="5400000" flipH="1" flipV="1">
                <a:off x="1000100" y="1571612"/>
                <a:ext cx="142876" cy="142876"/>
              </a:xfrm>
              <a:prstGeom prst="line">
                <a:avLst/>
              </a:prstGeom>
              <a:noFill/>
              <a:ln w="22225" algn="ctr">
                <a:solidFill>
                  <a:srgbClr val="C00000"/>
                </a:solidFill>
                <a:round/>
                <a:headEnd/>
                <a:tailEnd/>
              </a:ln>
            </p:spPr>
          </p:cxnSp>
        </p:grpSp>
        <p:grpSp>
          <p:nvGrpSpPr>
            <p:cNvPr id="23" name="Group 52"/>
            <p:cNvGrpSpPr>
              <a:grpSpLocks/>
            </p:cNvGrpSpPr>
            <p:nvPr/>
          </p:nvGrpSpPr>
          <p:grpSpPr bwMode="auto">
            <a:xfrm>
              <a:off x="5358612" y="356372"/>
              <a:ext cx="142876" cy="142876"/>
              <a:chOff x="1000100" y="1571612"/>
              <a:chExt cx="142876" cy="142876"/>
            </a:xfrm>
          </p:grpSpPr>
          <p:cxnSp>
            <p:nvCxnSpPr>
              <p:cNvPr id="200" name="Straight Connector 644"/>
              <p:cNvCxnSpPr>
                <a:cxnSpLocks noChangeShapeType="1"/>
              </p:cNvCxnSpPr>
              <p:nvPr/>
            </p:nvCxnSpPr>
            <p:spPr bwMode="auto">
              <a:xfrm rot="16200000" flipH="1">
                <a:off x="1000100" y="1571612"/>
                <a:ext cx="142876" cy="142876"/>
              </a:xfrm>
              <a:prstGeom prst="line">
                <a:avLst/>
              </a:prstGeom>
              <a:noFill/>
              <a:ln w="22225" algn="ctr">
                <a:solidFill>
                  <a:srgbClr val="C00000"/>
                </a:solidFill>
                <a:round/>
                <a:headEnd/>
                <a:tailEnd/>
              </a:ln>
            </p:spPr>
          </p:cxnSp>
          <p:cxnSp>
            <p:nvCxnSpPr>
              <p:cNvPr id="201" name="Straight Connector 645"/>
              <p:cNvCxnSpPr>
                <a:cxnSpLocks noChangeShapeType="1"/>
              </p:cNvCxnSpPr>
              <p:nvPr/>
            </p:nvCxnSpPr>
            <p:spPr bwMode="auto">
              <a:xfrm rot="5400000" flipH="1" flipV="1">
                <a:off x="1000100" y="1571612"/>
                <a:ext cx="142876" cy="142876"/>
              </a:xfrm>
              <a:prstGeom prst="line">
                <a:avLst/>
              </a:prstGeom>
              <a:noFill/>
              <a:ln w="22225" algn="ctr">
                <a:solidFill>
                  <a:srgbClr val="C00000"/>
                </a:solidFill>
                <a:round/>
                <a:headEnd/>
                <a:tailEnd/>
              </a:ln>
            </p:spPr>
          </p:cxnSp>
        </p:grpSp>
        <p:cxnSp>
          <p:nvCxnSpPr>
            <p:cNvPr id="24" name="Straight Connector 468"/>
            <p:cNvCxnSpPr>
              <a:cxnSpLocks noChangeShapeType="1"/>
            </p:cNvCxnSpPr>
            <p:nvPr/>
          </p:nvCxnSpPr>
          <p:spPr bwMode="auto">
            <a:xfrm rot="5400000">
              <a:off x="5644364" y="1142190"/>
              <a:ext cx="1714512" cy="1588"/>
            </a:xfrm>
            <a:prstGeom prst="line">
              <a:avLst/>
            </a:prstGeom>
            <a:noFill/>
            <a:ln w="12700" algn="ctr">
              <a:solidFill>
                <a:srgbClr val="000000"/>
              </a:solidFill>
              <a:round/>
              <a:headEnd type="arrow" w="med" len="med"/>
              <a:tailEnd/>
            </a:ln>
          </p:spPr>
        </p:cxnSp>
        <p:cxnSp>
          <p:nvCxnSpPr>
            <p:cNvPr id="25" name="Straight Connector 469"/>
            <p:cNvCxnSpPr>
              <a:cxnSpLocks noChangeShapeType="1"/>
            </p:cNvCxnSpPr>
            <p:nvPr/>
          </p:nvCxnSpPr>
          <p:spPr bwMode="auto">
            <a:xfrm>
              <a:off x="6501620" y="1999446"/>
              <a:ext cx="2357454" cy="1588"/>
            </a:xfrm>
            <a:prstGeom prst="line">
              <a:avLst/>
            </a:prstGeom>
            <a:noFill/>
            <a:ln w="12700" algn="ctr">
              <a:solidFill>
                <a:srgbClr val="000000"/>
              </a:solidFill>
              <a:round/>
              <a:headEnd/>
              <a:tailEnd type="arrow" w="med" len="med"/>
            </a:ln>
          </p:spPr>
        </p:cxnSp>
        <p:grpSp>
          <p:nvGrpSpPr>
            <p:cNvPr id="26" name="Group 57"/>
            <p:cNvGrpSpPr>
              <a:grpSpLocks/>
            </p:cNvGrpSpPr>
            <p:nvPr/>
          </p:nvGrpSpPr>
          <p:grpSpPr bwMode="auto">
            <a:xfrm>
              <a:off x="6787372" y="1570818"/>
              <a:ext cx="142876" cy="142876"/>
              <a:chOff x="1000100" y="1571612"/>
              <a:chExt cx="142876" cy="142876"/>
            </a:xfrm>
          </p:grpSpPr>
          <p:cxnSp>
            <p:nvCxnSpPr>
              <p:cNvPr id="198" name="Straight Connector 642"/>
              <p:cNvCxnSpPr>
                <a:cxnSpLocks noChangeShapeType="1"/>
              </p:cNvCxnSpPr>
              <p:nvPr/>
            </p:nvCxnSpPr>
            <p:spPr bwMode="auto">
              <a:xfrm rot="16200000" flipH="1">
                <a:off x="1000100" y="1571612"/>
                <a:ext cx="142876" cy="142876"/>
              </a:xfrm>
              <a:prstGeom prst="line">
                <a:avLst/>
              </a:prstGeom>
              <a:noFill/>
              <a:ln w="22225" algn="ctr">
                <a:solidFill>
                  <a:srgbClr val="C00000"/>
                </a:solidFill>
                <a:round/>
                <a:headEnd/>
                <a:tailEnd/>
              </a:ln>
            </p:spPr>
          </p:cxnSp>
          <p:cxnSp>
            <p:nvCxnSpPr>
              <p:cNvPr id="199" name="Straight Connector 59"/>
              <p:cNvCxnSpPr>
                <a:cxnSpLocks noChangeShapeType="1"/>
              </p:cNvCxnSpPr>
              <p:nvPr/>
            </p:nvCxnSpPr>
            <p:spPr bwMode="auto">
              <a:xfrm rot="5400000" flipH="1" flipV="1">
                <a:off x="1000100" y="1571612"/>
                <a:ext cx="142876" cy="142876"/>
              </a:xfrm>
              <a:prstGeom prst="line">
                <a:avLst/>
              </a:prstGeom>
              <a:noFill/>
              <a:ln w="22225" algn="ctr">
                <a:solidFill>
                  <a:srgbClr val="C00000"/>
                </a:solidFill>
                <a:round/>
                <a:headEnd/>
                <a:tailEnd/>
              </a:ln>
            </p:spPr>
          </p:cxnSp>
        </p:grpSp>
        <p:grpSp>
          <p:nvGrpSpPr>
            <p:cNvPr id="27" name="Group 60"/>
            <p:cNvGrpSpPr>
              <a:grpSpLocks/>
            </p:cNvGrpSpPr>
            <p:nvPr/>
          </p:nvGrpSpPr>
          <p:grpSpPr bwMode="auto">
            <a:xfrm>
              <a:off x="7144562" y="1570818"/>
              <a:ext cx="142876" cy="142876"/>
              <a:chOff x="1000100" y="1571612"/>
              <a:chExt cx="142876" cy="142876"/>
            </a:xfrm>
          </p:grpSpPr>
          <p:cxnSp>
            <p:nvCxnSpPr>
              <p:cNvPr id="196" name="Straight Connector 61"/>
              <p:cNvCxnSpPr>
                <a:cxnSpLocks noChangeShapeType="1"/>
              </p:cNvCxnSpPr>
              <p:nvPr/>
            </p:nvCxnSpPr>
            <p:spPr bwMode="auto">
              <a:xfrm rot="16200000" flipH="1">
                <a:off x="1000100" y="1571612"/>
                <a:ext cx="142876" cy="142876"/>
              </a:xfrm>
              <a:prstGeom prst="line">
                <a:avLst/>
              </a:prstGeom>
              <a:noFill/>
              <a:ln w="22225" algn="ctr">
                <a:solidFill>
                  <a:srgbClr val="C00000"/>
                </a:solidFill>
                <a:round/>
                <a:headEnd/>
                <a:tailEnd/>
              </a:ln>
            </p:spPr>
          </p:cxnSp>
          <p:cxnSp>
            <p:nvCxnSpPr>
              <p:cNvPr id="197" name="Straight Connector 62"/>
              <p:cNvCxnSpPr>
                <a:cxnSpLocks noChangeShapeType="1"/>
              </p:cNvCxnSpPr>
              <p:nvPr/>
            </p:nvCxnSpPr>
            <p:spPr bwMode="auto">
              <a:xfrm rot="5400000" flipH="1" flipV="1">
                <a:off x="1000100" y="1571612"/>
                <a:ext cx="142876" cy="142876"/>
              </a:xfrm>
              <a:prstGeom prst="line">
                <a:avLst/>
              </a:prstGeom>
              <a:noFill/>
              <a:ln w="22225" algn="ctr">
                <a:solidFill>
                  <a:srgbClr val="C00000"/>
                </a:solidFill>
                <a:round/>
                <a:headEnd/>
                <a:tailEnd/>
              </a:ln>
            </p:spPr>
          </p:cxnSp>
        </p:grpSp>
        <p:grpSp>
          <p:nvGrpSpPr>
            <p:cNvPr id="28" name="Group 63"/>
            <p:cNvGrpSpPr>
              <a:grpSpLocks/>
            </p:cNvGrpSpPr>
            <p:nvPr/>
          </p:nvGrpSpPr>
          <p:grpSpPr bwMode="auto">
            <a:xfrm>
              <a:off x="7430314" y="1285066"/>
              <a:ext cx="142876" cy="142876"/>
              <a:chOff x="1000100" y="1571612"/>
              <a:chExt cx="142876" cy="142876"/>
            </a:xfrm>
          </p:grpSpPr>
          <p:cxnSp>
            <p:nvCxnSpPr>
              <p:cNvPr id="194" name="Straight Connector 64"/>
              <p:cNvCxnSpPr>
                <a:cxnSpLocks noChangeShapeType="1"/>
              </p:cNvCxnSpPr>
              <p:nvPr/>
            </p:nvCxnSpPr>
            <p:spPr bwMode="auto">
              <a:xfrm rot="16200000" flipH="1">
                <a:off x="1000100" y="1571612"/>
                <a:ext cx="142876" cy="142876"/>
              </a:xfrm>
              <a:prstGeom prst="line">
                <a:avLst/>
              </a:prstGeom>
              <a:noFill/>
              <a:ln w="22225" algn="ctr">
                <a:solidFill>
                  <a:srgbClr val="C00000"/>
                </a:solidFill>
                <a:round/>
                <a:headEnd/>
                <a:tailEnd/>
              </a:ln>
            </p:spPr>
          </p:cxnSp>
          <p:cxnSp>
            <p:nvCxnSpPr>
              <p:cNvPr id="195" name="Straight Connector 65"/>
              <p:cNvCxnSpPr>
                <a:cxnSpLocks noChangeShapeType="1"/>
              </p:cNvCxnSpPr>
              <p:nvPr/>
            </p:nvCxnSpPr>
            <p:spPr bwMode="auto">
              <a:xfrm rot="5400000" flipH="1" flipV="1">
                <a:off x="1000100" y="1571612"/>
                <a:ext cx="142876" cy="142876"/>
              </a:xfrm>
              <a:prstGeom prst="line">
                <a:avLst/>
              </a:prstGeom>
              <a:noFill/>
              <a:ln w="22225" algn="ctr">
                <a:solidFill>
                  <a:srgbClr val="C00000"/>
                </a:solidFill>
                <a:round/>
                <a:headEnd/>
                <a:tailEnd/>
              </a:ln>
            </p:spPr>
          </p:cxnSp>
        </p:grpSp>
        <p:grpSp>
          <p:nvGrpSpPr>
            <p:cNvPr id="29" name="Group 66"/>
            <p:cNvGrpSpPr>
              <a:grpSpLocks/>
            </p:cNvGrpSpPr>
            <p:nvPr/>
          </p:nvGrpSpPr>
          <p:grpSpPr bwMode="auto">
            <a:xfrm>
              <a:off x="7216000" y="856438"/>
              <a:ext cx="142876" cy="142876"/>
              <a:chOff x="1000100" y="1571612"/>
              <a:chExt cx="142876" cy="142876"/>
            </a:xfrm>
          </p:grpSpPr>
          <p:cxnSp>
            <p:nvCxnSpPr>
              <p:cNvPr id="192" name="Straight Connector 67"/>
              <p:cNvCxnSpPr>
                <a:cxnSpLocks noChangeShapeType="1"/>
              </p:cNvCxnSpPr>
              <p:nvPr/>
            </p:nvCxnSpPr>
            <p:spPr bwMode="auto">
              <a:xfrm rot="16200000" flipH="1">
                <a:off x="1000100" y="1571612"/>
                <a:ext cx="142876" cy="142876"/>
              </a:xfrm>
              <a:prstGeom prst="line">
                <a:avLst/>
              </a:prstGeom>
              <a:noFill/>
              <a:ln w="22225" algn="ctr">
                <a:solidFill>
                  <a:srgbClr val="C00000"/>
                </a:solidFill>
                <a:round/>
                <a:headEnd/>
                <a:tailEnd/>
              </a:ln>
            </p:spPr>
          </p:cxnSp>
          <p:cxnSp>
            <p:nvCxnSpPr>
              <p:cNvPr id="193" name="Straight Connector 68"/>
              <p:cNvCxnSpPr>
                <a:cxnSpLocks noChangeShapeType="1"/>
              </p:cNvCxnSpPr>
              <p:nvPr/>
            </p:nvCxnSpPr>
            <p:spPr bwMode="auto">
              <a:xfrm rot="5400000" flipH="1" flipV="1">
                <a:off x="1000100" y="1571612"/>
                <a:ext cx="142876" cy="142876"/>
              </a:xfrm>
              <a:prstGeom prst="line">
                <a:avLst/>
              </a:prstGeom>
              <a:noFill/>
              <a:ln w="22225" algn="ctr">
                <a:solidFill>
                  <a:srgbClr val="C00000"/>
                </a:solidFill>
                <a:round/>
                <a:headEnd/>
                <a:tailEnd/>
              </a:ln>
            </p:spPr>
          </p:cxnSp>
        </p:grpSp>
        <p:grpSp>
          <p:nvGrpSpPr>
            <p:cNvPr id="30" name="Group 69"/>
            <p:cNvGrpSpPr>
              <a:grpSpLocks/>
            </p:cNvGrpSpPr>
            <p:nvPr/>
          </p:nvGrpSpPr>
          <p:grpSpPr bwMode="auto">
            <a:xfrm>
              <a:off x="7573190" y="642124"/>
              <a:ext cx="142876" cy="142876"/>
              <a:chOff x="1000100" y="1571612"/>
              <a:chExt cx="142876" cy="142876"/>
            </a:xfrm>
          </p:grpSpPr>
          <p:cxnSp>
            <p:nvCxnSpPr>
              <p:cNvPr id="190" name="Straight Connector 634"/>
              <p:cNvCxnSpPr>
                <a:cxnSpLocks noChangeShapeType="1"/>
              </p:cNvCxnSpPr>
              <p:nvPr/>
            </p:nvCxnSpPr>
            <p:spPr bwMode="auto">
              <a:xfrm rot="16200000" flipH="1">
                <a:off x="1000100" y="1571612"/>
                <a:ext cx="142876" cy="142876"/>
              </a:xfrm>
              <a:prstGeom prst="line">
                <a:avLst/>
              </a:prstGeom>
              <a:noFill/>
              <a:ln w="22225" algn="ctr">
                <a:solidFill>
                  <a:srgbClr val="C00000"/>
                </a:solidFill>
                <a:round/>
                <a:headEnd/>
                <a:tailEnd/>
              </a:ln>
            </p:spPr>
          </p:cxnSp>
          <p:cxnSp>
            <p:nvCxnSpPr>
              <p:cNvPr id="191" name="Straight Connector 635"/>
              <p:cNvCxnSpPr>
                <a:cxnSpLocks noChangeShapeType="1"/>
              </p:cNvCxnSpPr>
              <p:nvPr/>
            </p:nvCxnSpPr>
            <p:spPr bwMode="auto">
              <a:xfrm rot="5400000" flipH="1" flipV="1">
                <a:off x="1000100" y="1571612"/>
                <a:ext cx="142876" cy="142876"/>
              </a:xfrm>
              <a:prstGeom prst="line">
                <a:avLst/>
              </a:prstGeom>
              <a:noFill/>
              <a:ln w="22225" algn="ctr">
                <a:solidFill>
                  <a:srgbClr val="C00000"/>
                </a:solidFill>
                <a:round/>
                <a:headEnd/>
                <a:tailEnd/>
              </a:ln>
            </p:spPr>
          </p:cxnSp>
        </p:grpSp>
        <p:grpSp>
          <p:nvGrpSpPr>
            <p:cNvPr id="31" name="Group 72"/>
            <p:cNvGrpSpPr>
              <a:grpSpLocks/>
            </p:cNvGrpSpPr>
            <p:nvPr/>
          </p:nvGrpSpPr>
          <p:grpSpPr bwMode="auto">
            <a:xfrm>
              <a:off x="7858942" y="427810"/>
              <a:ext cx="142876" cy="142876"/>
              <a:chOff x="1000100" y="1571612"/>
              <a:chExt cx="142876" cy="142876"/>
            </a:xfrm>
          </p:grpSpPr>
          <p:cxnSp>
            <p:nvCxnSpPr>
              <p:cNvPr id="188" name="Straight Connector 632"/>
              <p:cNvCxnSpPr>
                <a:cxnSpLocks noChangeShapeType="1"/>
              </p:cNvCxnSpPr>
              <p:nvPr/>
            </p:nvCxnSpPr>
            <p:spPr bwMode="auto">
              <a:xfrm rot="16200000" flipH="1">
                <a:off x="1000100" y="1571612"/>
                <a:ext cx="142876" cy="142876"/>
              </a:xfrm>
              <a:prstGeom prst="line">
                <a:avLst/>
              </a:prstGeom>
              <a:noFill/>
              <a:ln w="22225" algn="ctr">
                <a:solidFill>
                  <a:srgbClr val="C00000"/>
                </a:solidFill>
                <a:round/>
                <a:headEnd/>
                <a:tailEnd/>
              </a:ln>
            </p:spPr>
          </p:cxnSp>
          <p:cxnSp>
            <p:nvCxnSpPr>
              <p:cNvPr id="189" name="Straight Connector 633"/>
              <p:cNvCxnSpPr>
                <a:cxnSpLocks noChangeShapeType="1"/>
              </p:cNvCxnSpPr>
              <p:nvPr/>
            </p:nvCxnSpPr>
            <p:spPr bwMode="auto">
              <a:xfrm rot="5400000" flipH="1" flipV="1">
                <a:off x="1000100" y="1571612"/>
                <a:ext cx="142876" cy="142876"/>
              </a:xfrm>
              <a:prstGeom prst="line">
                <a:avLst/>
              </a:prstGeom>
              <a:noFill/>
              <a:ln w="22225" algn="ctr">
                <a:solidFill>
                  <a:srgbClr val="C00000"/>
                </a:solidFill>
                <a:round/>
                <a:headEnd/>
                <a:tailEnd/>
              </a:ln>
            </p:spPr>
          </p:cxnSp>
        </p:grpSp>
        <p:grpSp>
          <p:nvGrpSpPr>
            <p:cNvPr id="32" name="Group 75"/>
            <p:cNvGrpSpPr>
              <a:grpSpLocks/>
            </p:cNvGrpSpPr>
            <p:nvPr/>
          </p:nvGrpSpPr>
          <p:grpSpPr bwMode="auto">
            <a:xfrm>
              <a:off x="8287570" y="356372"/>
              <a:ext cx="142876" cy="142876"/>
              <a:chOff x="1000100" y="1571612"/>
              <a:chExt cx="142876" cy="142876"/>
            </a:xfrm>
          </p:grpSpPr>
          <p:cxnSp>
            <p:nvCxnSpPr>
              <p:cNvPr id="186" name="Straight Connector 630"/>
              <p:cNvCxnSpPr>
                <a:cxnSpLocks noChangeShapeType="1"/>
              </p:cNvCxnSpPr>
              <p:nvPr/>
            </p:nvCxnSpPr>
            <p:spPr bwMode="auto">
              <a:xfrm rot="16200000" flipH="1">
                <a:off x="1000100" y="1571612"/>
                <a:ext cx="142876" cy="142876"/>
              </a:xfrm>
              <a:prstGeom prst="line">
                <a:avLst/>
              </a:prstGeom>
              <a:noFill/>
              <a:ln w="22225" algn="ctr">
                <a:solidFill>
                  <a:srgbClr val="C00000"/>
                </a:solidFill>
                <a:round/>
                <a:headEnd/>
                <a:tailEnd/>
              </a:ln>
            </p:spPr>
          </p:cxnSp>
          <p:cxnSp>
            <p:nvCxnSpPr>
              <p:cNvPr id="187" name="Straight Connector 631"/>
              <p:cNvCxnSpPr>
                <a:cxnSpLocks noChangeShapeType="1"/>
              </p:cNvCxnSpPr>
              <p:nvPr/>
            </p:nvCxnSpPr>
            <p:spPr bwMode="auto">
              <a:xfrm rot="5400000" flipH="1" flipV="1">
                <a:off x="1000100" y="1571612"/>
                <a:ext cx="142876" cy="142876"/>
              </a:xfrm>
              <a:prstGeom prst="line">
                <a:avLst/>
              </a:prstGeom>
              <a:noFill/>
              <a:ln w="22225" algn="ctr">
                <a:solidFill>
                  <a:srgbClr val="C00000"/>
                </a:solidFill>
                <a:round/>
                <a:headEnd/>
                <a:tailEnd/>
              </a:ln>
            </p:spPr>
          </p:cxnSp>
        </p:grpSp>
        <p:cxnSp>
          <p:nvCxnSpPr>
            <p:cNvPr id="33" name="Straight Connector 477"/>
            <p:cNvCxnSpPr>
              <a:cxnSpLocks noChangeShapeType="1"/>
            </p:cNvCxnSpPr>
            <p:nvPr/>
          </p:nvCxnSpPr>
          <p:spPr bwMode="auto">
            <a:xfrm flipV="1">
              <a:off x="857224" y="285728"/>
              <a:ext cx="1928826" cy="1571636"/>
            </a:xfrm>
            <a:prstGeom prst="line">
              <a:avLst/>
            </a:prstGeom>
            <a:noFill/>
            <a:ln w="19050" algn="ctr">
              <a:solidFill>
                <a:srgbClr val="4A7EBB"/>
              </a:solidFill>
              <a:round/>
              <a:headEnd/>
              <a:tailEnd/>
            </a:ln>
          </p:spPr>
        </p:cxnSp>
        <p:cxnSp>
          <p:nvCxnSpPr>
            <p:cNvPr id="34" name="Curved Connector 478"/>
            <p:cNvCxnSpPr>
              <a:cxnSpLocks noChangeShapeType="1"/>
            </p:cNvCxnSpPr>
            <p:nvPr/>
          </p:nvCxnSpPr>
          <p:spPr bwMode="auto">
            <a:xfrm flipV="1">
              <a:off x="3714744" y="357166"/>
              <a:ext cx="1928826" cy="1500198"/>
            </a:xfrm>
            <a:prstGeom prst="curvedConnector3">
              <a:avLst>
                <a:gd name="adj1" fmla="val 30014"/>
              </a:avLst>
            </a:prstGeom>
            <a:noFill/>
            <a:ln w="19050" algn="ctr">
              <a:solidFill>
                <a:srgbClr val="4A7EBB"/>
              </a:solidFill>
              <a:round/>
              <a:headEnd/>
              <a:tailEnd/>
            </a:ln>
          </p:spPr>
        </p:cxnSp>
        <p:sp>
          <p:nvSpPr>
            <p:cNvPr id="35" name="Freeform 34"/>
            <p:cNvSpPr/>
            <p:nvPr/>
          </p:nvSpPr>
          <p:spPr>
            <a:xfrm>
              <a:off x="6839354" y="420679"/>
              <a:ext cx="1614391" cy="1305047"/>
            </a:xfrm>
            <a:custGeom>
              <a:avLst/>
              <a:gdLst>
                <a:gd name="connsiteX0" fmla="*/ 0 w 1613647"/>
                <a:gd name="connsiteY0" fmla="*/ 1290918 h 1304365"/>
                <a:gd name="connsiteX1" fmla="*/ 519953 w 1613647"/>
                <a:gd name="connsiteY1" fmla="*/ 1237130 h 1304365"/>
                <a:gd name="connsiteX2" fmla="*/ 690282 w 1613647"/>
                <a:gd name="connsiteY2" fmla="*/ 887506 h 1304365"/>
                <a:gd name="connsiteX3" fmla="*/ 448235 w 1613647"/>
                <a:gd name="connsiteY3" fmla="*/ 528918 h 1304365"/>
                <a:gd name="connsiteX4" fmla="*/ 815788 w 1613647"/>
                <a:gd name="connsiteY4" fmla="*/ 295835 h 1304365"/>
                <a:gd name="connsiteX5" fmla="*/ 1129553 w 1613647"/>
                <a:gd name="connsiteY5" fmla="*/ 53788 h 1304365"/>
                <a:gd name="connsiteX6" fmla="*/ 1604682 w 1613647"/>
                <a:gd name="connsiteY6" fmla="*/ 0 h 1304365"/>
                <a:gd name="connsiteX7" fmla="*/ 1604682 w 1613647"/>
                <a:gd name="connsiteY7" fmla="*/ 0 h 1304365"/>
                <a:gd name="connsiteX8" fmla="*/ 1604682 w 1613647"/>
                <a:gd name="connsiteY8" fmla="*/ 0 h 1304365"/>
                <a:gd name="connsiteX9" fmla="*/ 1613647 w 1613647"/>
                <a:gd name="connsiteY9" fmla="*/ 8965 h 1304365"/>
                <a:gd name="connsiteX10" fmla="*/ 1604682 w 1613647"/>
                <a:gd name="connsiteY10" fmla="*/ 8965 h 1304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3647" h="1304365">
                  <a:moveTo>
                    <a:pt x="0" y="1290918"/>
                  </a:moveTo>
                  <a:cubicBezTo>
                    <a:pt x="202453" y="1297641"/>
                    <a:pt x="404906" y="1304365"/>
                    <a:pt x="519953" y="1237130"/>
                  </a:cubicBezTo>
                  <a:cubicBezTo>
                    <a:pt x="635000" y="1169895"/>
                    <a:pt x="702235" y="1005541"/>
                    <a:pt x="690282" y="887506"/>
                  </a:cubicBezTo>
                  <a:cubicBezTo>
                    <a:pt x="678329" y="769471"/>
                    <a:pt x="427317" y="627530"/>
                    <a:pt x="448235" y="528918"/>
                  </a:cubicBezTo>
                  <a:cubicBezTo>
                    <a:pt x="469153" y="430306"/>
                    <a:pt x="702235" y="375023"/>
                    <a:pt x="815788" y="295835"/>
                  </a:cubicBezTo>
                  <a:cubicBezTo>
                    <a:pt x="929341" y="216647"/>
                    <a:pt x="998071" y="103094"/>
                    <a:pt x="1129553" y="53788"/>
                  </a:cubicBezTo>
                  <a:cubicBezTo>
                    <a:pt x="1261035" y="4482"/>
                    <a:pt x="1604682" y="0"/>
                    <a:pt x="1604682" y="0"/>
                  </a:cubicBezTo>
                  <a:lnTo>
                    <a:pt x="1604682" y="0"/>
                  </a:lnTo>
                  <a:lnTo>
                    <a:pt x="1604682" y="0"/>
                  </a:lnTo>
                  <a:cubicBezTo>
                    <a:pt x="1606176" y="1494"/>
                    <a:pt x="1613647" y="7471"/>
                    <a:pt x="1613647" y="8965"/>
                  </a:cubicBezTo>
                  <a:cubicBezTo>
                    <a:pt x="1613647" y="10459"/>
                    <a:pt x="1609164" y="9712"/>
                    <a:pt x="1604682" y="8965"/>
                  </a:cubicBezTo>
                </a:path>
              </a:pathLst>
            </a:custGeom>
            <a:noFill/>
            <a:ln w="19050" cap="flat" cmpd="sng" algn="ctr">
              <a:solidFill>
                <a:srgbClr val="4F81BD">
                  <a:shade val="95000"/>
                  <a:satMod val="105000"/>
                </a:srgbClr>
              </a:solidFill>
              <a:prstDash val="solid"/>
            </a:ln>
            <a:effectLst/>
          </p:spPr>
          <p:txBody>
            <a:bodyPr anchor="ctr"/>
            <a:lstStyle/>
            <a:p>
              <a:pPr algn="ctr" fontAlgn="auto">
                <a:spcBef>
                  <a:spcPts val="0"/>
                </a:spcBef>
                <a:spcAft>
                  <a:spcPts val="0"/>
                </a:spcAft>
                <a:defRPr/>
              </a:pPr>
              <a:endParaRPr lang="en-IN" sz="1800" kern="0">
                <a:solidFill>
                  <a:sysClr val="windowText" lastClr="000000"/>
                </a:solidFill>
                <a:latin typeface="Calibri"/>
              </a:endParaRPr>
            </a:p>
          </p:txBody>
        </p:sp>
        <p:cxnSp>
          <p:nvCxnSpPr>
            <p:cNvPr id="36" name="Straight Connector 480"/>
            <p:cNvCxnSpPr>
              <a:cxnSpLocks noChangeShapeType="1"/>
            </p:cNvCxnSpPr>
            <p:nvPr/>
          </p:nvCxnSpPr>
          <p:spPr bwMode="auto">
            <a:xfrm rot="5400000">
              <a:off x="-142908" y="3714752"/>
              <a:ext cx="1714512" cy="1588"/>
            </a:xfrm>
            <a:prstGeom prst="line">
              <a:avLst/>
            </a:prstGeom>
            <a:noFill/>
            <a:ln w="12700" algn="ctr">
              <a:solidFill>
                <a:srgbClr val="000000"/>
              </a:solidFill>
              <a:round/>
              <a:headEnd type="arrow" w="med" len="med"/>
              <a:tailEnd/>
            </a:ln>
          </p:spPr>
        </p:cxnSp>
        <p:cxnSp>
          <p:nvCxnSpPr>
            <p:cNvPr id="37" name="Straight Connector 481"/>
            <p:cNvCxnSpPr>
              <a:cxnSpLocks noChangeShapeType="1"/>
            </p:cNvCxnSpPr>
            <p:nvPr/>
          </p:nvCxnSpPr>
          <p:spPr bwMode="auto">
            <a:xfrm>
              <a:off x="714348" y="4572008"/>
              <a:ext cx="2357454" cy="1588"/>
            </a:xfrm>
            <a:prstGeom prst="line">
              <a:avLst/>
            </a:prstGeom>
            <a:noFill/>
            <a:ln w="12700" algn="ctr">
              <a:solidFill>
                <a:srgbClr val="000000"/>
              </a:solidFill>
              <a:round/>
              <a:headEnd/>
              <a:tailEnd type="arrow" w="med" len="med"/>
            </a:ln>
          </p:spPr>
        </p:cxnSp>
        <p:grpSp>
          <p:nvGrpSpPr>
            <p:cNvPr id="38" name="Group 91"/>
            <p:cNvGrpSpPr>
              <a:grpSpLocks/>
            </p:cNvGrpSpPr>
            <p:nvPr/>
          </p:nvGrpSpPr>
          <p:grpSpPr bwMode="auto">
            <a:xfrm>
              <a:off x="1071538" y="3429000"/>
              <a:ext cx="142876" cy="142876"/>
              <a:chOff x="1000100" y="1571612"/>
              <a:chExt cx="142876" cy="142876"/>
            </a:xfrm>
          </p:grpSpPr>
          <p:cxnSp>
            <p:nvCxnSpPr>
              <p:cNvPr id="184" name="Straight Connector 92"/>
              <p:cNvCxnSpPr>
                <a:cxnSpLocks noChangeShapeType="1"/>
              </p:cNvCxnSpPr>
              <p:nvPr/>
            </p:nvCxnSpPr>
            <p:spPr bwMode="auto">
              <a:xfrm rot="16200000" flipH="1">
                <a:off x="1000100" y="1571612"/>
                <a:ext cx="142876" cy="142876"/>
              </a:xfrm>
              <a:prstGeom prst="line">
                <a:avLst/>
              </a:prstGeom>
              <a:noFill/>
              <a:ln w="22225" algn="ctr">
                <a:solidFill>
                  <a:srgbClr val="C00000"/>
                </a:solidFill>
                <a:round/>
                <a:headEnd/>
                <a:tailEnd/>
              </a:ln>
            </p:spPr>
          </p:cxnSp>
          <p:cxnSp>
            <p:nvCxnSpPr>
              <p:cNvPr id="185" name="Straight Connector 93"/>
              <p:cNvCxnSpPr>
                <a:cxnSpLocks noChangeShapeType="1"/>
              </p:cNvCxnSpPr>
              <p:nvPr/>
            </p:nvCxnSpPr>
            <p:spPr bwMode="auto">
              <a:xfrm rot="5400000" flipH="1" flipV="1">
                <a:off x="1000100" y="1571612"/>
                <a:ext cx="142876" cy="142876"/>
              </a:xfrm>
              <a:prstGeom prst="line">
                <a:avLst/>
              </a:prstGeom>
              <a:noFill/>
              <a:ln w="22225" algn="ctr">
                <a:solidFill>
                  <a:srgbClr val="C00000"/>
                </a:solidFill>
                <a:round/>
                <a:headEnd/>
                <a:tailEnd/>
              </a:ln>
            </p:spPr>
          </p:cxnSp>
        </p:grpSp>
        <p:grpSp>
          <p:nvGrpSpPr>
            <p:cNvPr id="39" name="Group 94"/>
            <p:cNvGrpSpPr>
              <a:grpSpLocks/>
            </p:cNvGrpSpPr>
            <p:nvPr/>
          </p:nvGrpSpPr>
          <p:grpSpPr bwMode="auto">
            <a:xfrm>
              <a:off x="1857356" y="4214818"/>
              <a:ext cx="142876" cy="142876"/>
              <a:chOff x="1000100" y="1571612"/>
              <a:chExt cx="142876" cy="142876"/>
            </a:xfrm>
          </p:grpSpPr>
          <p:cxnSp>
            <p:nvCxnSpPr>
              <p:cNvPr id="182" name="Straight Connector 95"/>
              <p:cNvCxnSpPr>
                <a:cxnSpLocks noChangeShapeType="1"/>
              </p:cNvCxnSpPr>
              <p:nvPr/>
            </p:nvCxnSpPr>
            <p:spPr bwMode="auto">
              <a:xfrm rot="16200000" flipH="1">
                <a:off x="1000100" y="1571612"/>
                <a:ext cx="142876" cy="142876"/>
              </a:xfrm>
              <a:prstGeom prst="line">
                <a:avLst/>
              </a:prstGeom>
              <a:noFill/>
              <a:ln w="22225" algn="ctr">
                <a:solidFill>
                  <a:srgbClr val="C00000"/>
                </a:solidFill>
                <a:round/>
                <a:headEnd/>
                <a:tailEnd/>
              </a:ln>
            </p:spPr>
          </p:cxnSp>
          <p:cxnSp>
            <p:nvCxnSpPr>
              <p:cNvPr id="183" name="Straight Connector 96"/>
              <p:cNvCxnSpPr>
                <a:cxnSpLocks noChangeShapeType="1"/>
              </p:cNvCxnSpPr>
              <p:nvPr/>
            </p:nvCxnSpPr>
            <p:spPr bwMode="auto">
              <a:xfrm rot="5400000" flipH="1" flipV="1">
                <a:off x="1000100" y="1571612"/>
                <a:ext cx="142876" cy="142876"/>
              </a:xfrm>
              <a:prstGeom prst="line">
                <a:avLst/>
              </a:prstGeom>
              <a:noFill/>
              <a:ln w="22225" algn="ctr">
                <a:solidFill>
                  <a:srgbClr val="C00000"/>
                </a:solidFill>
                <a:round/>
                <a:headEnd/>
                <a:tailEnd/>
              </a:ln>
            </p:spPr>
          </p:cxnSp>
        </p:grpSp>
        <p:grpSp>
          <p:nvGrpSpPr>
            <p:cNvPr id="40" name="Group 97"/>
            <p:cNvGrpSpPr>
              <a:grpSpLocks/>
            </p:cNvGrpSpPr>
            <p:nvPr/>
          </p:nvGrpSpPr>
          <p:grpSpPr bwMode="auto">
            <a:xfrm>
              <a:off x="1000100" y="3143248"/>
              <a:ext cx="142876" cy="142876"/>
              <a:chOff x="1000100" y="1571612"/>
              <a:chExt cx="142876" cy="142876"/>
            </a:xfrm>
          </p:grpSpPr>
          <p:cxnSp>
            <p:nvCxnSpPr>
              <p:cNvPr id="180" name="Straight Connector 624"/>
              <p:cNvCxnSpPr>
                <a:cxnSpLocks noChangeShapeType="1"/>
              </p:cNvCxnSpPr>
              <p:nvPr/>
            </p:nvCxnSpPr>
            <p:spPr bwMode="auto">
              <a:xfrm rot="16200000" flipH="1">
                <a:off x="1000100" y="1571612"/>
                <a:ext cx="142876" cy="142876"/>
              </a:xfrm>
              <a:prstGeom prst="line">
                <a:avLst/>
              </a:prstGeom>
              <a:noFill/>
              <a:ln w="22225" algn="ctr">
                <a:solidFill>
                  <a:srgbClr val="C00000"/>
                </a:solidFill>
                <a:round/>
                <a:headEnd/>
                <a:tailEnd/>
              </a:ln>
            </p:spPr>
          </p:cxnSp>
          <p:cxnSp>
            <p:nvCxnSpPr>
              <p:cNvPr id="181" name="Straight Connector 625"/>
              <p:cNvCxnSpPr>
                <a:cxnSpLocks noChangeShapeType="1"/>
              </p:cNvCxnSpPr>
              <p:nvPr/>
            </p:nvCxnSpPr>
            <p:spPr bwMode="auto">
              <a:xfrm rot="5400000" flipH="1" flipV="1">
                <a:off x="1000100" y="1571612"/>
                <a:ext cx="142876" cy="142876"/>
              </a:xfrm>
              <a:prstGeom prst="line">
                <a:avLst/>
              </a:prstGeom>
              <a:noFill/>
              <a:ln w="22225" algn="ctr">
                <a:solidFill>
                  <a:srgbClr val="C00000"/>
                </a:solidFill>
                <a:round/>
                <a:headEnd/>
                <a:tailEnd/>
              </a:ln>
            </p:spPr>
          </p:cxnSp>
        </p:grpSp>
        <p:grpSp>
          <p:nvGrpSpPr>
            <p:cNvPr id="41" name="Group 100"/>
            <p:cNvGrpSpPr>
              <a:grpSpLocks/>
            </p:cNvGrpSpPr>
            <p:nvPr/>
          </p:nvGrpSpPr>
          <p:grpSpPr bwMode="auto">
            <a:xfrm>
              <a:off x="1428728" y="3429000"/>
              <a:ext cx="142876" cy="142876"/>
              <a:chOff x="1000100" y="1571612"/>
              <a:chExt cx="142876" cy="142876"/>
            </a:xfrm>
          </p:grpSpPr>
          <p:cxnSp>
            <p:nvCxnSpPr>
              <p:cNvPr id="178" name="Straight Connector 622"/>
              <p:cNvCxnSpPr>
                <a:cxnSpLocks noChangeShapeType="1"/>
              </p:cNvCxnSpPr>
              <p:nvPr/>
            </p:nvCxnSpPr>
            <p:spPr bwMode="auto">
              <a:xfrm rot="16200000" flipH="1">
                <a:off x="1000100" y="1571612"/>
                <a:ext cx="142876" cy="142876"/>
              </a:xfrm>
              <a:prstGeom prst="line">
                <a:avLst/>
              </a:prstGeom>
              <a:noFill/>
              <a:ln w="22225" algn="ctr">
                <a:solidFill>
                  <a:srgbClr val="C00000"/>
                </a:solidFill>
                <a:round/>
                <a:headEnd/>
                <a:tailEnd/>
              </a:ln>
            </p:spPr>
          </p:cxnSp>
          <p:cxnSp>
            <p:nvCxnSpPr>
              <p:cNvPr id="179" name="Straight Connector 623"/>
              <p:cNvCxnSpPr>
                <a:cxnSpLocks noChangeShapeType="1"/>
              </p:cNvCxnSpPr>
              <p:nvPr/>
            </p:nvCxnSpPr>
            <p:spPr bwMode="auto">
              <a:xfrm rot="5400000" flipH="1" flipV="1">
                <a:off x="1000100" y="1571612"/>
                <a:ext cx="142876" cy="142876"/>
              </a:xfrm>
              <a:prstGeom prst="line">
                <a:avLst/>
              </a:prstGeom>
              <a:noFill/>
              <a:ln w="22225" algn="ctr">
                <a:solidFill>
                  <a:srgbClr val="C00000"/>
                </a:solidFill>
                <a:round/>
                <a:headEnd/>
                <a:tailEnd/>
              </a:ln>
            </p:spPr>
          </p:cxnSp>
        </p:grpSp>
        <p:grpSp>
          <p:nvGrpSpPr>
            <p:cNvPr id="42" name="Group 103"/>
            <p:cNvGrpSpPr>
              <a:grpSpLocks/>
            </p:cNvGrpSpPr>
            <p:nvPr/>
          </p:nvGrpSpPr>
          <p:grpSpPr bwMode="auto">
            <a:xfrm>
              <a:off x="1785918" y="3214686"/>
              <a:ext cx="142876" cy="142876"/>
              <a:chOff x="1000100" y="1571612"/>
              <a:chExt cx="142876" cy="142876"/>
            </a:xfrm>
          </p:grpSpPr>
          <p:cxnSp>
            <p:nvCxnSpPr>
              <p:cNvPr id="176" name="Straight Connector 620"/>
              <p:cNvCxnSpPr>
                <a:cxnSpLocks noChangeShapeType="1"/>
              </p:cNvCxnSpPr>
              <p:nvPr/>
            </p:nvCxnSpPr>
            <p:spPr bwMode="auto">
              <a:xfrm rot="16200000" flipH="1">
                <a:off x="1000100" y="1571612"/>
                <a:ext cx="142876" cy="142876"/>
              </a:xfrm>
              <a:prstGeom prst="line">
                <a:avLst/>
              </a:prstGeom>
              <a:noFill/>
              <a:ln w="22225" algn="ctr">
                <a:solidFill>
                  <a:srgbClr val="C00000"/>
                </a:solidFill>
                <a:round/>
                <a:headEnd/>
                <a:tailEnd/>
              </a:ln>
            </p:spPr>
          </p:cxnSp>
          <p:cxnSp>
            <p:nvCxnSpPr>
              <p:cNvPr id="177" name="Straight Connector 621"/>
              <p:cNvCxnSpPr>
                <a:cxnSpLocks noChangeShapeType="1"/>
              </p:cNvCxnSpPr>
              <p:nvPr/>
            </p:nvCxnSpPr>
            <p:spPr bwMode="auto">
              <a:xfrm rot="5400000" flipH="1" flipV="1">
                <a:off x="1000100" y="1571612"/>
                <a:ext cx="142876" cy="142876"/>
              </a:xfrm>
              <a:prstGeom prst="line">
                <a:avLst/>
              </a:prstGeom>
              <a:noFill/>
              <a:ln w="22225" algn="ctr">
                <a:solidFill>
                  <a:srgbClr val="C00000"/>
                </a:solidFill>
                <a:round/>
                <a:headEnd/>
                <a:tailEnd/>
              </a:ln>
            </p:spPr>
          </p:cxnSp>
        </p:grpSp>
        <p:grpSp>
          <p:nvGrpSpPr>
            <p:cNvPr id="43" name="Group 106"/>
            <p:cNvGrpSpPr>
              <a:grpSpLocks/>
            </p:cNvGrpSpPr>
            <p:nvPr/>
          </p:nvGrpSpPr>
          <p:grpSpPr bwMode="auto">
            <a:xfrm>
              <a:off x="2071670" y="3000372"/>
              <a:ext cx="142876" cy="142876"/>
              <a:chOff x="1000100" y="1571612"/>
              <a:chExt cx="142876" cy="142876"/>
            </a:xfrm>
          </p:grpSpPr>
          <p:cxnSp>
            <p:nvCxnSpPr>
              <p:cNvPr id="174" name="Straight Connector 618"/>
              <p:cNvCxnSpPr>
                <a:cxnSpLocks noChangeShapeType="1"/>
              </p:cNvCxnSpPr>
              <p:nvPr/>
            </p:nvCxnSpPr>
            <p:spPr bwMode="auto">
              <a:xfrm rot="16200000" flipH="1">
                <a:off x="1000100" y="1571612"/>
                <a:ext cx="142876" cy="142876"/>
              </a:xfrm>
              <a:prstGeom prst="line">
                <a:avLst/>
              </a:prstGeom>
              <a:noFill/>
              <a:ln w="22225" algn="ctr">
                <a:solidFill>
                  <a:srgbClr val="C00000"/>
                </a:solidFill>
                <a:round/>
                <a:headEnd/>
                <a:tailEnd/>
              </a:ln>
            </p:spPr>
          </p:cxnSp>
          <p:cxnSp>
            <p:nvCxnSpPr>
              <p:cNvPr id="175" name="Straight Connector 619"/>
              <p:cNvCxnSpPr>
                <a:cxnSpLocks noChangeShapeType="1"/>
              </p:cNvCxnSpPr>
              <p:nvPr/>
            </p:nvCxnSpPr>
            <p:spPr bwMode="auto">
              <a:xfrm rot="5400000" flipH="1" flipV="1">
                <a:off x="1000100" y="1571612"/>
                <a:ext cx="142876" cy="142876"/>
              </a:xfrm>
              <a:prstGeom prst="line">
                <a:avLst/>
              </a:prstGeom>
              <a:noFill/>
              <a:ln w="22225" algn="ctr">
                <a:solidFill>
                  <a:srgbClr val="C00000"/>
                </a:solidFill>
                <a:round/>
                <a:headEnd/>
                <a:tailEnd/>
              </a:ln>
            </p:spPr>
          </p:cxnSp>
        </p:grpSp>
        <p:grpSp>
          <p:nvGrpSpPr>
            <p:cNvPr id="44" name="Group 109"/>
            <p:cNvGrpSpPr>
              <a:grpSpLocks/>
            </p:cNvGrpSpPr>
            <p:nvPr/>
          </p:nvGrpSpPr>
          <p:grpSpPr bwMode="auto">
            <a:xfrm>
              <a:off x="1428728" y="2857496"/>
              <a:ext cx="142876" cy="142876"/>
              <a:chOff x="1000100" y="1571612"/>
              <a:chExt cx="142876" cy="142876"/>
            </a:xfrm>
          </p:grpSpPr>
          <p:cxnSp>
            <p:nvCxnSpPr>
              <p:cNvPr id="172" name="Straight Connector 616"/>
              <p:cNvCxnSpPr>
                <a:cxnSpLocks noChangeShapeType="1"/>
              </p:cNvCxnSpPr>
              <p:nvPr/>
            </p:nvCxnSpPr>
            <p:spPr bwMode="auto">
              <a:xfrm rot="16200000" flipH="1">
                <a:off x="1000100" y="1571612"/>
                <a:ext cx="142876" cy="142876"/>
              </a:xfrm>
              <a:prstGeom prst="line">
                <a:avLst/>
              </a:prstGeom>
              <a:noFill/>
              <a:ln w="22225" algn="ctr">
                <a:solidFill>
                  <a:srgbClr val="C00000"/>
                </a:solidFill>
                <a:round/>
                <a:headEnd/>
                <a:tailEnd/>
              </a:ln>
            </p:spPr>
          </p:cxnSp>
          <p:cxnSp>
            <p:nvCxnSpPr>
              <p:cNvPr id="173" name="Straight Connector 617"/>
              <p:cNvCxnSpPr>
                <a:cxnSpLocks noChangeShapeType="1"/>
              </p:cNvCxnSpPr>
              <p:nvPr/>
            </p:nvCxnSpPr>
            <p:spPr bwMode="auto">
              <a:xfrm rot="5400000" flipH="1" flipV="1">
                <a:off x="1000100" y="1571612"/>
                <a:ext cx="142876" cy="142876"/>
              </a:xfrm>
              <a:prstGeom prst="line">
                <a:avLst/>
              </a:prstGeom>
              <a:noFill/>
              <a:ln w="22225" algn="ctr">
                <a:solidFill>
                  <a:srgbClr val="C00000"/>
                </a:solidFill>
                <a:round/>
                <a:headEnd/>
                <a:tailEnd/>
              </a:ln>
            </p:spPr>
          </p:cxnSp>
        </p:grpSp>
        <p:grpSp>
          <p:nvGrpSpPr>
            <p:cNvPr id="45" name="Group 113"/>
            <p:cNvGrpSpPr>
              <a:grpSpLocks/>
            </p:cNvGrpSpPr>
            <p:nvPr/>
          </p:nvGrpSpPr>
          <p:grpSpPr bwMode="auto">
            <a:xfrm>
              <a:off x="1142976" y="3929066"/>
              <a:ext cx="142876" cy="142876"/>
              <a:chOff x="1000100" y="1571612"/>
              <a:chExt cx="142876" cy="142876"/>
            </a:xfrm>
          </p:grpSpPr>
          <p:cxnSp>
            <p:nvCxnSpPr>
              <p:cNvPr id="170" name="Straight Connector 614"/>
              <p:cNvCxnSpPr>
                <a:cxnSpLocks noChangeShapeType="1"/>
              </p:cNvCxnSpPr>
              <p:nvPr/>
            </p:nvCxnSpPr>
            <p:spPr bwMode="auto">
              <a:xfrm rot="16200000" flipH="1">
                <a:off x="1000100" y="1571612"/>
                <a:ext cx="142876" cy="142876"/>
              </a:xfrm>
              <a:prstGeom prst="line">
                <a:avLst/>
              </a:prstGeom>
              <a:noFill/>
              <a:ln w="22225" algn="ctr">
                <a:solidFill>
                  <a:srgbClr val="C00000"/>
                </a:solidFill>
                <a:round/>
                <a:headEnd/>
                <a:tailEnd/>
              </a:ln>
            </p:spPr>
          </p:cxnSp>
          <p:cxnSp>
            <p:nvCxnSpPr>
              <p:cNvPr id="171" name="Straight Connector 615"/>
              <p:cNvCxnSpPr>
                <a:cxnSpLocks noChangeShapeType="1"/>
              </p:cNvCxnSpPr>
              <p:nvPr/>
            </p:nvCxnSpPr>
            <p:spPr bwMode="auto">
              <a:xfrm rot="5400000" flipH="1" flipV="1">
                <a:off x="1000100" y="1571612"/>
                <a:ext cx="142876" cy="142876"/>
              </a:xfrm>
              <a:prstGeom prst="line">
                <a:avLst/>
              </a:prstGeom>
              <a:noFill/>
              <a:ln w="22225" algn="ctr">
                <a:solidFill>
                  <a:srgbClr val="C00000"/>
                </a:solidFill>
                <a:round/>
                <a:headEnd/>
                <a:tailEnd/>
              </a:ln>
            </p:spPr>
          </p:cxnSp>
        </p:grpSp>
        <p:grpSp>
          <p:nvGrpSpPr>
            <p:cNvPr id="46" name="Group 116"/>
            <p:cNvGrpSpPr>
              <a:grpSpLocks/>
            </p:cNvGrpSpPr>
            <p:nvPr/>
          </p:nvGrpSpPr>
          <p:grpSpPr bwMode="auto">
            <a:xfrm>
              <a:off x="2786050" y="3500438"/>
              <a:ext cx="142876" cy="142876"/>
              <a:chOff x="1000100" y="1571612"/>
              <a:chExt cx="142876" cy="142876"/>
            </a:xfrm>
          </p:grpSpPr>
          <p:cxnSp>
            <p:nvCxnSpPr>
              <p:cNvPr id="168" name="Straight Connector 612"/>
              <p:cNvCxnSpPr>
                <a:cxnSpLocks noChangeShapeType="1"/>
              </p:cNvCxnSpPr>
              <p:nvPr/>
            </p:nvCxnSpPr>
            <p:spPr bwMode="auto">
              <a:xfrm rot="16200000" flipH="1">
                <a:off x="1000100" y="1571612"/>
                <a:ext cx="142876" cy="142876"/>
              </a:xfrm>
              <a:prstGeom prst="line">
                <a:avLst/>
              </a:prstGeom>
              <a:noFill/>
              <a:ln w="22225" algn="ctr">
                <a:solidFill>
                  <a:srgbClr val="C00000"/>
                </a:solidFill>
                <a:round/>
                <a:headEnd/>
                <a:tailEnd/>
              </a:ln>
            </p:spPr>
          </p:cxnSp>
          <p:cxnSp>
            <p:nvCxnSpPr>
              <p:cNvPr id="169" name="Straight Connector 613"/>
              <p:cNvCxnSpPr>
                <a:cxnSpLocks noChangeShapeType="1"/>
              </p:cNvCxnSpPr>
              <p:nvPr/>
            </p:nvCxnSpPr>
            <p:spPr bwMode="auto">
              <a:xfrm rot="5400000" flipH="1" flipV="1">
                <a:off x="1000100" y="1571612"/>
                <a:ext cx="142876" cy="142876"/>
              </a:xfrm>
              <a:prstGeom prst="line">
                <a:avLst/>
              </a:prstGeom>
              <a:noFill/>
              <a:ln w="22225" algn="ctr">
                <a:solidFill>
                  <a:srgbClr val="C00000"/>
                </a:solidFill>
                <a:round/>
                <a:headEnd/>
                <a:tailEnd/>
              </a:ln>
            </p:spPr>
          </p:cxnSp>
        </p:grpSp>
        <p:grpSp>
          <p:nvGrpSpPr>
            <p:cNvPr id="47" name="Group 119"/>
            <p:cNvGrpSpPr>
              <a:grpSpLocks/>
            </p:cNvGrpSpPr>
            <p:nvPr/>
          </p:nvGrpSpPr>
          <p:grpSpPr bwMode="auto">
            <a:xfrm>
              <a:off x="2714612" y="3000372"/>
              <a:ext cx="142876" cy="142876"/>
              <a:chOff x="1000100" y="1571612"/>
              <a:chExt cx="142876" cy="142876"/>
            </a:xfrm>
          </p:grpSpPr>
          <p:cxnSp>
            <p:nvCxnSpPr>
              <p:cNvPr id="166" name="Straight Connector 610"/>
              <p:cNvCxnSpPr>
                <a:cxnSpLocks noChangeShapeType="1"/>
              </p:cNvCxnSpPr>
              <p:nvPr/>
            </p:nvCxnSpPr>
            <p:spPr bwMode="auto">
              <a:xfrm rot="16200000" flipH="1">
                <a:off x="1000100" y="1571612"/>
                <a:ext cx="142876" cy="142876"/>
              </a:xfrm>
              <a:prstGeom prst="line">
                <a:avLst/>
              </a:prstGeom>
              <a:noFill/>
              <a:ln w="22225" algn="ctr">
                <a:solidFill>
                  <a:srgbClr val="C00000"/>
                </a:solidFill>
                <a:round/>
                <a:headEnd/>
                <a:tailEnd/>
              </a:ln>
            </p:spPr>
          </p:cxnSp>
          <p:cxnSp>
            <p:nvCxnSpPr>
              <p:cNvPr id="167" name="Straight Connector 611"/>
              <p:cNvCxnSpPr>
                <a:cxnSpLocks noChangeShapeType="1"/>
              </p:cNvCxnSpPr>
              <p:nvPr/>
            </p:nvCxnSpPr>
            <p:spPr bwMode="auto">
              <a:xfrm rot="5400000" flipH="1" flipV="1">
                <a:off x="1000100" y="1571612"/>
                <a:ext cx="142876" cy="142876"/>
              </a:xfrm>
              <a:prstGeom prst="line">
                <a:avLst/>
              </a:prstGeom>
              <a:noFill/>
              <a:ln w="22225" algn="ctr">
                <a:solidFill>
                  <a:srgbClr val="C00000"/>
                </a:solidFill>
                <a:round/>
                <a:headEnd/>
                <a:tailEnd/>
              </a:ln>
            </p:spPr>
          </p:cxnSp>
        </p:grpSp>
        <p:grpSp>
          <p:nvGrpSpPr>
            <p:cNvPr id="48" name="Group 122"/>
            <p:cNvGrpSpPr>
              <a:grpSpLocks/>
            </p:cNvGrpSpPr>
            <p:nvPr/>
          </p:nvGrpSpPr>
          <p:grpSpPr bwMode="auto">
            <a:xfrm>
              <a:off x="1000100" y="4357694"/>
              <a:ext cx="142876" cy="142876"/>
              <a:chOff x="1000100" y="1571612"/>
              <a:chExt cx="142876" cy="142876"/>
            </a:xfrm>
          </p:grpSpPr>
          <p:cxnSp>
            <p:nvCxnSpPr>
              <p:cNvPr id="164" name="Straight Connector 608"/>
              <p:cNvCxnSpPr>
                <a:cxnSpLocks noChangeShapeType="1"/>
              </p:cNvCxnSpPr>
              <p:nvPr/>
            </p:nvCxnSpPr>
            <p:spPr bwMode="auto">
              <a:xfrm rot="16200000" flipH="1">
                <a:off x="1000100" y="1571612"/>
                <a:ext cx="142876" cy="142876"/>
              </a:xfrm>
              <a:prstGeom prst="line">
                <a:avLst/>
              </a:prstGeom>
              <a:noFill/>
              <a:ln w="22225" algn="ctr">
                <a:solidFill>
                  <a:srgbClr val="C00000"/>
                </a:solidFill>
                <a:round/>
                <a:headEnd/>
                <a:tailEnd/>
              </a:ln>
            </p:spPr>
          </p:cxnSp>
          <p:cxnSp>
            <p:nvCxnSpPr>
              <p:cNvPr id="165" name="Straight Connector 609"/>
              <p:cNvCxnSpPr>
                <a:cxnSpLocks noChangeShapeType="1"/>
              </p:cNvCxnSpPr>
              <p:nvPr/>
            </p:nvCxnSpPr>
            <p:spPr bwMode="auto">
              <a:xfrm rot="5400000" flipH="1" flipV="1">
                <a:off x="1000100" y="1571612"/>
                <a:ext cx="142876" cy="142876"/>
              </a:xfrm>
              <a:prstGeom prst="line">
                <a:avLst/>
              </a:prstGeom>
              <a:noFill/>
              <a:ln w="22225" algn="ctr">
                <a:solidFill>
                  <a:srgbClr val="C00000"/>
                </a:solidFill>
                <a:round/>
                <a:headEnd/>
                <a:tailEnd/>
              </a:ln>
            </p:spPr>
          </p:cxnSp>
        </p:grpSp>
        <p:sp>
          <p:nvSpPr>
            <p:cNvPr id="49" name="Oval 48"/>
            <p:cNvSpPr/>
            <p:nvPr/>
          </p:nvSpPr>
          <p:spPr>
            <a:xfrm>
              <a:off x="1643774" y="3857938"/>
              <a:ext cx="142867" cy="142888"/>
            </a:xfrm>
            <a:prstGeom prst="ellipse">
              <a:avLst/>
            </a:prstGeom>
            <a:noFill/>
            <a:ln w="25400" cap="flat" cmpd="sng" algn="ctr">
              <a:solidFill>
                <a:srgbClr val="4F81BD">
                  <a:shade val="50000"/>
                </a:srgbClr>
              </a:solidFill>
              <a:prstDash val="solid"/>
            </a:ln>
            <a:effectLst/>
          </p:spPr>
          <p:txBody>
            <a:bodyPr anchor="ctr"/>
            <a:lstStyle/>
            <a:p>
              <a:pPr algn="ctr" fontAlgn="auto">
                <a:spcBef>
                  <a:spcPts val="0"/>
                </a:spcBef>
                <a:spcAft>
                  <a:spcPts val="0"/>
                </a:spcAft>
                <a:defRPr/>
              </a:pPr>
              <a:endParaRPr lang="en-IN" sz="1800" kern="0">
                <a:solidFill>
                  <a:sysClr val="window" lastClr="FFFFFF"/>
                </a:solidFill>
                <a:latin typeface="Calibri"/>
              </a:endParaRPr>
            </a:p>
          </p:txBody>
        </p:sp>
        <p:sp>
          <p:nvSpPr>
            <p:cNvPr id="50" name="Oval 49"/>
            <p:cNvSpPr/>
            <p:nvPr/>
          </p:nvSpPr>
          <p:spPr>
            <a:xfrm>
              <a:off x="2143807" y="3500717"/>
              <a:ext cx="142867" cy="142888"/>
            </a:xfrm>
            <a:prstGeom prst="ellipse">
              <a:avLst/>
            </a:prstGeom>
            <a:noFill/>
            <a:ln w="25400" cap="flat" cmpd="sng" algn="ctr">
              <a:solidFill>
                <a:srgbClr val="4F81BD">
                  <a:shade val="50000"/>
                </a:srgbClr>
              </a:solidFill>
              <a:prstDash val="solid"/>
            </a:ln>
            <a:effectLst/>
          </p:spPr>
          <p:txBody>
            <a:bodyPr anchor="ctr"/>
            <a:lstStyle/>
            <a:p>
              <a:pPr algn="ctr" fontAlgn="auto">
                <a:spcBef>
                  <a:spcPts val="0"/>
                </a:spcBef>
                <a:spcAft>
                  <a:spcPts val="0"/>
                </a:spcAft>
                <a:defRPr/>
              </a:pPr>
              <a:endParaRPr lang="en-IN" sz="1800" kern="0">
                <a:solidFill>
                  <a:sysClr val="window" lastClr="FFFFFF"/>
                </a:solidFill>
                <a:latin typeface="Calibri"/>
              </a:endParaRPr>
            </a:p>
          </p:txBody>
        </p:sp>
        <p:sp>
          <p:nvSpPr>
            <p:cNvPr id="51" name="Oval 50"/>
            <p:cNvSpPr/>
            <p:nvPr/>
          </p:nvSpPr>
          <p:spPr>
            <a:xfrm>
              <a:off x="2572407" y="3786494"/>
              <a:ext cx="142867" cy="142888"/>
            </a:xfrm>
            <a:prstGeom prst="ellipse">
              <a:avLst/>
            </a:prstGeom>
            <a:noFill/>
            <a:ln w="25400" cap="flat" cmpd="sng" algn="ctr">
              <a:solidFill>
                <a:srgbClr val="4F81BD">
                  <a:shade val="50000"/>
                </a:srgbClr>
              </a:solidFill>
              <a:prstDash val="solid"/>
            </a:ln>
            <a:effectLst/>
          </p:spPr>
          <p:txBody>
            <a:bodyPr anchor="ctr"/>
            <a:lstStyle/>
            <a:p>
              <a:pPr algn="ctr" fontAlgn="auto">
                <a:spcBef>
                  <a:spcPts val="0"/>
                </a:spcBef>
                <a:spcAft>
                  <a:spcPts val="0"/>
                </a:spcAft>
                <a:defRPr/>
              </a:pPr>
              <a:endParaRPr lang="en-IN" sz="1800" kern="0">
                <a:solidFill>
                  <a:sysClr val="window" lastClr="FFFFFF"/>
                </a:solidFill>
                <a:latin typeface="Calibri"/>
              </a:endParaRPr>
            </a:p>
          </p:txBody>
        </p:sp>
        <p:sp>
          <p:nvSpPr>
            <p:cNvPr id="52" name="Oval 51"/>
            <p:cNvSpPr/>
            <p:nvPr/>
          </p:nvSpPr>
          <p:spPr>
            <a:xfrm>
              <a:off x="2143807" y="4286603"/>
              <a:ext cx="142867" cy="142888"/>
            </a:xfrm>
            <a:prstGeom prst="ellipse">
              <a:avLst/>
            </a:prstGeom>
            <a:noFill/>
            <a:ln w="25400" cap="flat" cmpd="sng" algn="ctr">
              <a:solidFill>
                <a:srgbClr val="4F81BD">
                  <a:shade val="50000"/>
                </a:srgbClr>
              </a:solidFill>
              <a:prstDash val="solid"/>
            </a:ln>
            <a:effectLst/>
          </p:spPr>
          <p:txBody>
            <a:bodyPr anchor="ctr"/>
            <a:lstStyle/>
            <a:p>
              <a:pPr algn="ctr" fontAlgn="auto">
                <a:spcBef>
                  <a:spcPts val="0"/>
                </a:spcBef>
                <a:spcAft>
                  <a:spcPts val="0"/>
                </a:spcAft>
                <a:defRPr/>
              </a:pPr>
              <a:endParaRPr lang="en-IN" sz="1800" kern="0">
                <a:solidFill>
                  <a:sysClr val="window" lastClr="FFFFFF"/>
                </a:solidFill>
                <a:latin typeface="Calibri"/>
              </a:endParaRPr>
            </a:p>
          </p:txBody>
        </p:sp>
        <p:sp>
          <p:nvSpPr>
            <p:cNvPr id="53" name="Oval 52"/>
            <p:cNvSpPr/>
            <p:nvPr/>
          </p:nvSpPr>
          <p:spPr>
            <a:xfrm>
              <a:off x="2143807" y="3786494"/>
              <a:ext cx="142867" cy="142888"/>
            </a:xfrm>
            <a:prstGeom prst="ellipse">
              <a:avLst/>
            </a:prstGeom>
            <a:noFill/>
            <a:ln w="25400" cap="flat" cmpd="sng" algn="ctr">
              <a:solidFill>
                <a:srgbClr val="4F81BD">
                  <a:shade val="50000"/>
                </a:srgbClr>
              </a:solidFill>
              <a:prstDash val="solid"/>
            </a:ln>
            <a:effectLst/>
          </p:spPr>
          <p:txBody>
            <a:bodyPr anchor="ctr"/>
            <a:lstStyle/>
            <a:p>
              <a:pPr algn="ctr" fontAlgn="auto">
                <a:spcBef>
                  <a:spcPts val="0"/>
                </a:spcBef>
                <a:spcAft>
                  <a:spcPts val="0"/>
                </a:spcAft>
                <a:defRPr/>
              </a:pPr>
              <a:endParaRPr lang="en-IN" sz="1800" kern="0">
                <a:solidFill>
                  <a:sysClr val="window" lastClr="FFFFFF"/>
                </a:solidFill>
                <a:latin typeface="Calibri"/>
              </a:endParaRPr>
            </a:p>
          </p:txBody>
        </p:sp>
        <p:sp>
          <p:nvSpPr>
            <p:cNvPr id="54" name="Oval 53"/>
            <p:cNvSpPr/>
            <p:nvPr/>
          </p:nvSpPr>
          <p:spPr>
            <a:xfrm>
              <a:off x="2429540" y="3572161"/>
              <a:ext cx="142867" cy="142888"/>
            </a:xfrm>
            <a:prstGeom prst="ellipse">
              <a:avLst/>
            </a:prstGeom>
            <a:noFill/>
            <a:ln w="25400" cap="flat" cmpd="sng" algn="ctr">
              <a:solidFill>
                <a:srgbClr val="4F81BD">
                  <a:shade val="50000"/>
                </a:srgbClr>
              </a:solidFill>
              <a:prstDash val="solid"/>
            </a:ln>
            <a:effectLst/>
          </p:spPr>
          <p:txBody>
            <a:bodyPr anchor="ctr"/>
            <a:lstStyle/>
            <a:p>
              <a:pPr algn="ctr" fontAlgn="auto">
                <a:spcBef>
                  <a:spcPts val="0"/>
                </a:spcBef>
                <a:spcAft>
                  <a:spcPts val="0"/>
                </a:spcAft>
                <a:defRPr/>
              </a:pPr>
              <a:endParaRPr lang="en-IN" sz="1800" kern="0">
                <a:solidFill>
                  <a:sysClr val="window" lastClr="FFFFFF"/>
                </a:solidFill>
                <a:latin typeface="Calibri"/>
              </a:endParaRPr>
            </a:p>
          </p:txBody>
        </p:sp>
        <p:sp>
          <p:nvSpPr>
            <p:cNvPr id="55" name="Oval 54"/>
            <p:cNvSpPr/>
            <p:nvPr/>
          </p:nvSpPr>
          <p:spPr>
            <a:xfrm>
              <a:off x="1858074" y="3715050"/>
              <a:ext cx="142867" cy="142888"/>
            </a:xfrm>
            <a:prstGeom prst="ellipse">
              <a:avLst/>
            </a:prstGeom>
            <a:noFill/>
            <a:ln w="25400" cap="flat" cmpd="sng" algn="ctr">
              <a:solidFill>
                <a:srgbClr val="4F81BD">
                  <a:shade val="50000"/>
                </a:srgbClr>
              </a:solidFill>
              <a:prstDash val="solid"/>
            </a:ln>
            <a:effectLst/>
          </p:spPr>
          <p:txBody>
            <a:bodyPr anchor="ctr"/>
            <a:lstStyle/>
            <a:p>
              <a:pPr algn="ctr" fontAlgn="auto">
                <a:spcBef>
                  <a:spcPts val="0"/>
                </a:spcBef>
                <a:spcAft>
                  <a:spcPts val="0"/>
                </a:spcAft>
                <a:defRPr/>
              </a:pPr>
              <a:endParaRPr lang="en-IN" sz="1800" kern="0">
                <a:solidFill>
                  <a:sysClr val="window" lastClr="FFFFFF"/>
                </a:solidFill>
                <a:latin typeface="Calibri"/>
              </a:endParaRPr>
            </a:p>
          </p:txBody>
        </p:sp>
        <p:sp>
          <p:nvSpPr>
            <p:cNvPr id="56" name="Oval 55"/>
            <p:cNvSpPr/>
            <p:nvPr/>
          </p:nvSpPr>
          <p:spPr>
            <a:xfrm>
              <a:off x="2572407" y="4143715"/>
              <a:ext cx="142867" cy="142888"/>
            </a:xfrm>
            <a:prstGeom prst="ellipse">
              <a:avLst/>
            </a:prstGeom>
            <a:noFill/>
            <a:ln w="25400" cap="flat" cmpd="sng" algn="ctr">
              <a:solidFill>
                <a:srgbClr val="4F81BD">
                  <a:shade val="50000"/>
                </a:srgbClr>
              </a:solidFill>
              <a:prstDash val="solid"/>
            </a:ln>
            <a:effectLst/>
          </p:spPr>
          <p:txBody>
            <a:bodyPr anchor="ctr"/>
            <a:lstStyle/>
            <a:p>
              <a:pPr algn="ctr" fontAlgn="auto">
                <a:spcBef>
                  <a:spcPts val="0"/>
                </a:spcBef>
                <a:spcAft>
                  <a:spcPts val="0"/>
                </a:spcAft>
                <a:defRPr/>
              </a:pPr>
              <a:endParaRPr lang="en-IN" sz="1800" kern="0">
                <a:solidFill>
                  <a:sysClr val="window" lastClr="FFFFFF"/>
                </a:solidFill>
                <a:latin typeface="Calibri"/>
              </a:endParaRPr>
            </a:p>
          </p:txBody>
        </p:sp>
        <p:sp>
          <p:nvSpPr>
            <p:cNvPr id="57" name="Oval 56"/>
            <p:cNvSpPr/>
            <p:nvPr/>
          </p:nvSpPr>
          <p:spPr>
            <a:xfrm>
              <a:off x="2929573" y="3929383"/>
              <a:ext cx="142867" cy="142888"/>
            </a:xfrm>
            <a:prstGeom prst="ellipse">
              <a:avLst/>
            </a:prstGeom>
            <a:noFill/>
            <a:ln w="25400" cap="flat" cmpd="sng" algn="ctr">
              <a:solidFill>
                <a:srgbClr val="4F81BD">
                  <a:shade val="50000"/>
                </a:srgbClr>
              </a:solidFill>
              <a:prstDash val="solid"/>
            </a:ln>
            <a:effectLst/>
          </p:spPr>
          <p:txBody>
            <a:bodyPr anchor="ctr"/>
            <a:lstStyle/>
            <a:p>
              <a:pPr algn="ctr" fontAlgn="auto">
                <a:spcBef>
                  <a:spcPts val="0"/>
                </a:spcBef>
                <a:spcAft>
                  <a:spcPts val="0"/>
                </a:spcAft>
                <a:defRPr/>
              </a:pPr>
              <a:endParaRPr lang="en-IN" sz="1800" kern="0">
                <a:solidFill>
                  <a:sysClr val="window" lastClr="FFFFFF"/>
                </a:solidFill>
                <a:latin typeface="Calibri"/>
              </a:endParaRPr>
            </a:p>
          </p:txBody>
        </p:sp>
        <p:sp>
          <p:nvSpPr>
            <p:cNvPr id="58" name="Oval 57"/>
            <p:cNvSpPr/>
            <p:nvPr/>
          </p:nvSpPr>
          <p:spPr>
            <a:xfrm>
              <a:off x="2000941" y="4000826"/>
              <a:ext cx="142867" cy="142888"/>
            </a:xfrm>
            <a:prstGeom prst="ellipse">
              <a:avLst/>
            </a:prstGeom>
            <a:noFill/>
            <a:ln w="25400" cap="flat" cmpd="sng" algn="ctr">
              <a:solidFill>
                <a:srgbClr val="4F81BD">
                  <a:shade val="50000"/>
                </a:srgbClr>
              </a:solidFill>
              <a:prstDash val="solid"/>
            </a:ln>
            <a:effectLst/>
          </p:spPr>
          <p:txBody>
            <a:bodyPr anchor="ctr"/>
            <a:lstStyle/>
            <a:p>
              <a:pPr algn="ctr" fontAlgn="auto">
                <a:spcBef>
                  <a:spcPts val="0"/>
                </a:spcBef>
                <a:spcAft>
                  <a:spcPts val="0"/>
                </a:spcAft>
                <a:defRPr/>
              </a:pPr>
              <a:endParaRPr lang="en-IN" sz="1800" kern="0">
                <a:solidFill>
                  <a:sysClr val="window" lastClr="FFFFFF"/>
                </a:solidFill>
                <a:latin typeface="Calibri"/>
              </a:endParaRPr>
            </a:p>
          </p:txBody>
        </p:sp>
        <p:sp>
          <p:nvSpPr>
            <p:cNvPr id="59" name="Oval 58"/>
            <p:cNvSpPr/>
            <p:nvPr/>
          </p:nvSpPr>
          <p:spPr>
            <a:xfrm>
              <a:off x="2358106" y="4072271"/>
              <a:ext cx="142867" cy="142888"/>
            </a:xfrm>
            <a:prstGeom prst="ellipse">
              <a:avLst/>
            </a:prstGeom>
            <a:noFill/>
            <a:ln w="25400" cap="flat" cmpd="sng" algn="ctr">
              <a:solidFill>
                <a:srgbClr val="4F81BD">
                  <a:shade val="50000"/>
                </a:srgbClr>
              </a:solidFill>
              <a:prstDash val="solid"/>
            </a:ln>
            <a:effectLst/>
          </p:spPr>
          <p:txBody>
            <a:bodyPr anchor="ctr"/>
            <a:lstStyle/>
            <a:p>
              <a:pPr algn="ctr" fontAlgn="auto">
                <a:spcBef>
                  <a:spcPts val="0"/>
                </a:spcBef>
                <a:spcAft>
                  <a:spcPts val="0"/>
                </a:spcAft>
                <a:defRPr/>
              </a:pPr>
              <a:endParaRPr lang="en-IN" sz="1800" kern="0">
                <a:solidFill>
                  <a:sysClr val="window" lastClr="FFFFFF"/>
                </a:solidFill>
                <a:latin typeface="Calibri"/>
              </a:endParaRPr>
            </a:p>
          </p:txBody>
        </p:sp>
        <p:sp>
          <p:nvSpPr>
            <p:cNvPr id="60" name="Oval 59"/>
            <p:cNvSpPr/>
            <p:nvPr/>
          </p:nvSpPr>
          <p:spPr>
            <a:xfrm>
              <a:off x="2500973" y="3357829"/>
              <a:ext cx="142867" cy="142888"/>
            </a:xfrm>
            <a:prstGeom prst="ellipse">
              <a:avLst/>
            </a:prstGeom>
            <a:noFill/>
            <a:ln w="25400" cap="flat" cmpd="sng" algn="ctr">
              <a:solidFill>
                <a:srgbClr val="4F81BD">
                  <a:shade val="50000"/>
                </a:srgbClr>
              </a:solidFill>
              <a:prstDash val="solid"/>
            </a:ln>
            <a:effectLst/>
          </p:spPr>
          <p:txBody>
            <a:bodyPr anchor="ctr"/>
            <a:lstStyle/>
            <a:p>
              <a:pPr algn="ctr" fontAlgn="auto">
                <a:spcBef>
                  <a:spcPts val="0"/>
                </a:spcBef>
                <a:spcAft>
                  <a:spcPts val="0"/>
                </a:spcAft>
                <a:defRPr/>
              </a:pPr>
              <a:endParaRPr lang="en-IN" sz="1800" kern="0">
                <a:solidFill>
                  <a:sysClr val="window" lastClr="FFFFFF"/>
                </a:solidFill>
                <a:latin typeface="Calibri"/>
              </a:endParaRPr>
            </a:p>
          </p:txBody>
        </p:sp>
        <p:cxnSp>
          <p:nvCxnSpPr>
            <p:cNvPr id="61" name="Straight Connector 505"/>
            <p:cNvCxnSpPr>
              <a:cxnSpLocks noChangeShapeType="1"/>
            </p:cNvCxnSpPr>
            <p:nvPr/>
          </p:nvCxnSpPr>
          <p:spPr bwMode="auto">
            <a:xfrm rot="5400000">
              <a:off x="2715406" y="3713958"/>
              <a:ext cx="1714512" cy="1588"/>
            </a:xfrm>
            <a:prstGeom prst="line">
              <a:avLst/>
            </a:prstGeom>
            <a:noFill/>
            <a:ln w="12700" algn="ctr">
              <a:solidFill>
                <a:srgbClr val="000000"/>
              </a:solidFill>
              <a:round/>
              <a:headEnd type="arrow" w="med" len="med"/>
              <a:tailEnd/>
            </a:ln>
          </p:spPr>
        </p:cxnSp>
        <p:cxnSp>
          <p:nvCxnSpPr>
            <p:cNvPr id="62" name="Straight Connector 506"/>
            <p:cNvCxnSpPr>
              <a:cxnSpLocks noChangeShapeType="1"/>
            </p:cNvCxnSpPr>
            <p:nvPr/>
          </p:nvCxnSpPr>
          <p:spPr bwMode="auto">
            <a:xfrm>
              <a:off x="3572662" y="4571214"/>
              <a:ext cx="2357454" cy="1588"/>
            </a:xfrm>
            <a:prstGeom prst="line">
              <a:avLst/>
            </a:prstGeom>
            <a:noFill/>
            <a:ln w="12700" algn="ctr">
              <a:solidFill>
                <a:srgbClr val="000000"/>
              </a:solidFill>
              <a:round/>
              <a:headEnd/>
              <a:tailEnd type="arrow" w="med" len="med"/>
            </a:ln>
          </p:spPr>
        </p:cxnSp>
        <p:grpSp>
          <p:nvGrpSpPr>
            <p:cNvPr id="63" name="Group 142"/>
            <p:cNvGrpSpPr>
              <a:grpSpLocks/>
            </p:cNvGrpSpPr>
            <p:nvPr/>
          </p:nvGrpSpPr>
          <p:grpSpPr bwMode="auto">
            <a:xfrm>
              <a:off x="3929852" y="3428206"/>
              <a:ext cx="142876" cy="142876"/>
              <a:chOff x="1000100" y="1571612"/>
              <a:chExt cx="142876" cy="142876"/>
            </a:xfrm>
          </p:grpSpPr>
          <p:cxnSp>
            <p:nvCxnSpPr>
              <p:cNvPr id="162" name="Straight Connector 606"/>
              <p:cNvCxnSpPr>
                <a:cxnSpLocks noChangeShapeType="1"/>
              </p:cNvCxnSpPr>
              <p:nvPr/>
            </p:nvCxnSpPr>
            <p:spPr bwMode="auto">
              <a:xfrm rot="16200000" flipH="1">
                <a:off x="1000100" y="1571612"/>
                <a:ext cx="142876" cy="142876"/>
              </a:xfrm>
              <a:prstGeom prst="line">
                <a:avLst/>
              </a:prstGeom>
              <a:noFill/>
              <a:ln w="22225" algn="ctr">
                <a:solidFill>
                  <a:srgbClr val="C00000"/>
                </a:solidFill>
                <a:round/>
                <a:headEnd/>
                <a:tailEnd/>
              </a:ln>
            </p:spPr>
          </p:cxnSp>
          <p:cxnSp>
            <p:nvCxnSpPr>
              <p:cNvPr id="163" name="Straight Connector 607"/>
              <p:cNvCxnSpPr>
                <a:cxnSpLocks noChangeShapeType="1"/>
              </p:cNvCxnSpPr>
              <p:nvPr/>
            </p:nvCxnSpPr>
            <p:spPr bwMode="auto">
              <a:xfrm rot="5400000" flipH="1" flipV="1">
                <a:off x="1000100" y="1571612"/>
                <a:ext cx="142876" cy="142876"/>
              </a:xfrm>
              <a:prstGeom prst="line">
                <a:avLst/>
              </a:prstGeom>
              <a:noFill/>
              <a:ln w="22225" algn="ctr">
                <a:solidFill>
                  <a:srgbClr val="C00000"/>
                </a:solidFill>
                <a:round/>
                <a:headEnd/>
                <a:tailEnd/>
              </a:ln>
            </p:spPr>
          </p:cxnSp>
        </p:grpSp>
        <p:grpSp>
          <p:nvGrpSpPr>
            <p:cNvPr id="64" name="Group 145"/>
            <p:cNvGrpSpPr>
              <a:grpSpLocks/>
            </p:cNvGrpSpPr>
            <p:nvPr/>
          </p:nvGrpSpPr>
          <p:grpSpPr bwMode="auto">
            <a:xfrm>
              <a:off x="4715670" y="4214024"/>
              <a:ext cx="142876" cy="142876"/>
              <a:chOff x="1000100" y="1571612"/>
              <a:chExt cx="142876" cy="142876"/>
            </a:xfrm>
          </p:grpSpPr>
          <p:cxnSp>
            <p:nvCxnSpPr>
              <p:cNvPr id="160" name="Straight Connector 604"/>
              <p:cNvCxnSpPr>
                <a:cxnSpLocks noChangeShapeType="1"/>
              </p:cNvCxnSpPr>
              <p:nvPr/>
            </p:nvCxnSpPr>
            <p:spPr bwMode="auto">
              <a:xfrm rot="16200000" flipH="1">
                <a:off x="1000100" y="1571612"/>
                <a:ext cx="142876" cy="142876"/>
              </a:xfrm>
              <a:prstGeom prst="line">
                <a:avLst/>
              </a:prstGeom>
              <a:noFill/>
              <a:ln w="22225" algn="ctr">
                <a:solidFill>
                  <a:srgbClr val="C00000"/>
                </a:solidFill>
                <a:round/>
                <a:headEnd/>
                <a:tailEnd/>
              </a:ln>
            </p:spPr>
          </p:cxnSp>
          <p:cxnSp>
            <p:nvCxnSpPr>
              <p:cNvPr id="161" name="Straight Connector 605"/>
              <p:cNvCxnSpPr>
                <a:cxnSpLocks noChangeShapeType="1"/>
              </p:cNvCxnSpPr>
              <p:nvPr/>
            </p:nvCxnSpPr>
            <p:spPr bwMode="auto">
              <a:xfrm rot="5400000" flipH="1" flipV="1">
                <a:off x="1000100" y="1571612"/>
                <a:ext cx="142876" cy="142876"/>
              </a:xfrm>
              <a:prstGeom prst="line">
                <a:avLst/>
              </a:prstGeom>
              <a:noFill/>
              <a:ln w="22225" algn="ctr">
                <a:solidFill>
                  <a:srgbClr val="C00000"/>
                </a:solidFill>
                <a:round/>
                <a:headEnd/>
                <a:tailEnd/>
              </a:ln>
            </p:spPr>
          </p:cxnSp>
        </p:grpSp>
        <p:grpSp>
          <p:nvGrpSpPr>
            <p:cNvPr id="65" name="Group 148"/>
            <p:cNvGrpSpPr>
              <a:grpSpLocks/>
            </p:cNvGrpSpPr>
            <p:nvPr/>
          </p:nvGrpSpPr>
          <p:grpSpPr bwMode="auto">
            <a:xfrm>
              <a:off x="3858414" y="3142454"/>
              <a:ext cx="142876" cy="142876"/>
              <a:chOff x="1000100" y="1571612"/>
              <a:chExt cx="142876" cy="142876"/>
            </a:xfrm>
          </p:grpSpPr>
          <p:cxnSp>
            <p:nvCxnSpPr>
              <p:cNvPr id="158" name="Straight Connector 602"/>
              <p:cNvCxnSpPr>
                <a:cxnSpLocks noChangeShapeType="1"/>
              </p:cNvCxnSpPr>
              <p:nvPr/>
            </p:nvCxnSpPr>
            <p:spPr bwMode="auto">
              <a:xfrm rot="16200000" flipH="1">
                <a:off x="1000100" y="1571612"/>
                <a:ext cx="142876" cy="142876"/>
              </a:xfrm>
              <a:prstGeom prst="line">
                <a:avLst/>
              </a:prstGeom>
              <a:noFill/>
              <a:ln w="22225" algn="ctr">
                <a:solidFill>
                  <a:srgbClr val="C00000"/>
                </a:solidFill>
                <a:round/>
                <a:headEnd/>
                <a:tailEnd/>
              </a:ln>
            </p:spPr>
          </p:cxnSp>
          <p:cxnSp>
            <p:nvCxnSpPr>
              <p:cNvPr id="159" name="Straight Connector 603"/>
              <p:cNvCxnSpPr>
                <a:cxnSpLocks noChangeShapeType="1"/>
              </p:cNvCxnSpPr>
              <p:nvPr/>
            </p:nvCxnSpPr>
            <p:spPr bwMode="auto">
              <a:xfrm rot="5400000" flipH="1" flipV="1">
                <a:off x="1000100" y="1571612"/>
                <a:ext cx="142876" cy="142876"/>
              </a:xfrm>
              <a:prstGeom prst="line">
                <a:avLst/>
              </a:prstGeom>
              <a:noFill/>
              <a:ln w="22225" algn="ctr">
                <a:solidFill>
                  <a:srgbClr val="C00000"/>
                </a:solidFill>
                <a:round/>
                <a:headEnd/>
                <a:tailEnd/>
              </a:ln>
            </p:spPr>
          </p:cxnSp>
        </p:grpSp>
        <p:grpSp>
          <p:nvGrpSpPr>
            <p:cNvPr id="66" name="Group 151"/>
            <p:cNvGrpSpPr>
              <a:grpSpLocks/>
            </p:cNvGrpSpPr>
            <p:nvPr/>
          </p:nvGrpSpPr>
          <p:grpSpPr bwMode="auto">
            <a:xfrm>
              <a:off x="4287042" y="3428206"/>
              <a:ext cx="142876" cy="142876"/>
              <a:chOff x="1000100" y="1571612"/>
              <a:chExt cx="142876" cy="142876"/>
            </a:xfrm>
          </p:grpSpPr>
          <p:cxnSp>
            <p:nvCxnSpPr>
              <p:cNvPr id="156" name="Straight Connector 600"/>
              <p:cNvCxnSpPr>
                <a:cxnSpLocks noChangeShapeType="1"/>
              </p:cNvCxnSpPr>
              <p:nvPr/>
            </p:nvCxnSpPr>
            <p:spPr bwMode="auto">
              <a:xfrm rot="16200000" flipH="1">
                <a:off x="1000100" y="1571612"/>
                <a:ext cx="142876" cy="142876"/>
              </a:xfrm>
              <a:prstGeom prst="line">
                <a:avLst/>
              </a:prstGeom>
              <a:noFill/>
              <a:ln w="22225" algn="ctr">
                <a:solidFill>
                  <a:srgbClr val="C00000"/>
                </a:solidFill>
                <a:round/>
                <a:headEnd/>
                <a:tailEnd/>
              </a:ln>
            </p:spPr>
          </p:cxnSp>
          <p:cxnSp>
            <p:nvCxnSpPr>
              <p:cNvPr id="157" name="Straight Connector 601"/>
              <p:cNvCxnSpPr>
                <a:cxnSpLocks noChangeShapeType="1"/>
              </p:cNvCxnSpPr>
              <p:nvPr/>
            </p:nvCxnSpPr>
            <p:spPr bwMode="auto">
              <a:xfrm rot="5400000" flipH="1" flipV="1">
                <a:off x="1000100" y="1571612"/>
                <a:ext cx="142876" cy="142876"/>
              </a:xfrm>
              <a:prstGeom prst="line">
                <a:avLst/>
              </a:prstGeom>
              <a:noFill/>
              <a:ln w="22225" algn="ctr">
                <a:solidFill>
                  <a:srgbClr val="C00000"/>
                </a:solidFill>
                <a:round/>
                <a:headEnd/>
                <a:tailEnd/>
              </a:ln>
            </p:spPr>
          </p:cxnSp>
        </p:grpSp>
        <p:grpSp>
          <p:nvGrpSpPr>
            <p:cNvPr id="67" name="Group 154"/>
            <p:cNvGrpSpPr>
              <a:grpSpLocks/>
            </p:cNvGrpSpPr>
            <p:nvPr/>
          </p:nvGrpSpPr>
          <p:grpSpPr bwMode="auto">
            <a:xfrm>
              <a:off x="4644232" y="3213892"/>
              <a:ext cx="142876" cy="142876"/>
              <a:chOff x="1000100" y="1571612"/>
              <a:chExt cx="142876" cy="142876"/>
            </a:xfrm>
          </p:grpSpPr>
          <p:cxnSp>
            <p:nvCxnSpPr>
              <p:cNvPr id="154" name="Straight Connector 598"/>
              <p:cNvCxnSpPr>
                <a:cxnSpLocks noChangeShapeType="1"/>
              </p:cNvCxnSpPr>
              <p:nvPr/>
            </p:nvCxnSpPr>
            <p:spPr bwMode="auto">
              <a:xfrm rot="16200000" flipH="1">
                <a:off x="1000100" y="1571612"/>
                <a:ext cx="142876" cy="142876"/>
              </a:xfrm>
              <a:prstGeom prst="line">
                <a:avLst/>
              </a:prstGeom>
              <a:noFill/>
              <a:ln w="22225" algn="ctr">
                <a:solidFill>
                  <a:srgbClr val="C00000"/>
                </a:solidFill>
                <a:round/>
                <a:headEnd/>
                <a:tailEnd/>
              </a:ln>
            </p:spPr>
          </p:cxnSp>
          <p:cxnSp>
            <p:nvCxnSpPr>
              <p:cNvPr id="155" name="Straight Connector 599"/>
              <p:cNvCxnSpPr>
                <a:cxnSpLocks noChangeShapeType="1"/>
              </p:cNvCxnSpPr>
              <p:nvPr/>
            </p:nvCxnSpPr>
            <p:spPr bwMode="auto">
              <a:xfrm rot="5400000" flipH="1" flipV="1">
                <a:off x="1000100" y="1571612"/>
                <a:ext cx="142876" cy="142876"/>
              </a:xfrm>
              <a:prstGeom prst="line">
                <a:avLst/>
              </a:prstGeom>
              <a:noFill/>
              <a:ln w="22225" algn="ctr">
                <a:solidFill>
                  <a:srgbClr val="C00000"/>
                </a:solidFill>
                <a:round/>
                <a:headEnd/>
                <a:tailEnd/>
              </a:ln>
            </p:spPr>
          </p:cxnSp>
        </p:grpSp>
        <p:grpSp>
          <p:nvGrpSpPr>
            <p:cNvPr id="68" name="Group 157"/>
            <p:cNvGrpSpPr>
              <a:grpSpLocks/>
            </p:cNvGrpSpPr>
            <p:nvPr/>
          </p:nvGrpSpPr>
          <p:grpSpPr bwMode="auto">
            <a:xfrm>
              <a:off x="4929984" y="2999578"/>
              <a:ext cx="142876" cy="142876"/>
              <a:chOff x="1000100" y="1571612"/>
              <a:chExt cx="142876" cy="142876"/>
            </a:xfrm>
          </p:grpSpPr>
          <p:cxnSp>
            <p:nvCxnSpPr>
              <p:cNvPr id="152" name="Straight Connector 596"/>
              <p:cNvCxnSpPr>
                <a:cxnSpLocks noChangeShapeType="1"/>
              </p:cNvCxnSpPr>
              <p:nvPr/>
            </p:nvCxnSpPr>
            <p:spPr bwMode="auto">
              <a:xfrm rot="16200000" flipH="1">
                <a:off x="1000100" y="1571612"/>
                <a:ext cx="142876" cy="142876"/>
              </a:xfrm>
              <a:prstGeom prst="line">
                <a:avLst/>
              </a:prstGeom>
              <a:noFill/>
              <a:ln w="22225" algn="ctr">
                <a:solidFill>
                  <a:srgbClr val="C00000"/>
                </a:solidFill>
                <a:round/>
                <a:headEnd/>
                <a:tailEnd/>
              </a:ln>
            </p:spPr>
          </p:cxnSp>
          <p:cxnSp>
            <p:nvCxnSpPr>
              <p:cNvPr id="153" name="Straight Connector 597"/>
              <p:cNvCxnSpPr>
                <a:cxnSpLocks noChangeShapeType="1"/>
              </p:cNvCxnSpPr>
              <p:nvPr/>
            </p:nvCxnSpPr>
            <p:spPr bwMode="auto">
              <a:xfrm rot="5400000" flipH="1" flipV="1">
                <a:off x="1000100" y="1571612"/>
                <a:ext cx="142876" cy="142876"/>
              </a:xfrm>
              <a:prstGeom prst="line">
                <a:avLst/>
              </a:prstGeom>
              <a:noFill/>
              <a:ln w="22225" algn="ctr">
                <a:solidFill>
                  <a:srgbClr val="C00000"/>
                </a:solidFill>
                <a:round/>
                <a:headEnd/>
                <a:tailEnd/>
              </a:ln>
            </p:spPr>
          </p:cxnSp>
        </p:grpSp>
        <p:grpSp>
          <p:nvGrpSpPr>
            <p:cNvPr id="69" name="Group 160"/>
            <p:cNvGrpSpPr>
              <a:grpSpLocks/>
            </p:cNvGrpSpPr>
            <p:nvPr/>
          </p:nvGrpSpPr>
          <p:grpSpPr bwMode="auto">
            <a:xfrm>
              <a:off x="4287042" y="2856702"/>
              <a:ext cx="142876" cy="142876"/>
              <a:chOff x="1000100" y="1571612"/>
              <a:chExt cx="142876" cy="142876"/>
            </a:xfrm>
          </p:grpSpPr>
          <p:cxnSp>
            <p:nvCxnSpPr>
              <p:cNvPr id="150" name="Straight Connector 594"/>
              <p:cNvCxnSpPr>
                <a:cxnSpLocks noChangeShapeType="1"/>
              </p:cNvCxnSpPr>
              <p:nvPr/>
            </p:nvCxnSpPr>
            <p:spPr bwMode="auto">
              <a:xfrm rot="16200000" flipH="1">
                <a:off x="1000100" y="1571612"/>
                <a:ext cx="142876" cy="142876"/>
              </a:xfrm>
              <a:prstGeom prst="line">
                <a:avLst/>
              </a:prstGeom>
              <a:noFill/>
              <a:ln w="22225" algn="ctr">
                <a:solidFill>
                  <a:srgbClr val="C00000"/>
                </a:solidFill>
                <a:round/>
                <a:headEnd/>
                <a:tailEnd/>
              </a:ln>
            </p:spPr>
          </p:cxnSp>
          <p:cxnSp>
            <p:nvCxnSpPr>
              <p:cNvPr id="151" name="Straight Connector 595"/>
              <p:cNvCxnSpPr>
                <a:cxnSpLocks noChangeShapeType="1"/>
              </p:cNvCxnSpPr>
              <p:nvPr/>
            </p:nvCxnSpPr>
            <p:spPr bwMode="auto">
              <a:xfrm rot="5400000" flipH="1" flipV="1">
                <a:off x="1000100" y="1571612"/>
                <a:ext cx="142876" cy="142876"/>
              </a:xfrm>
              <a:prstGeom prst="line">
                <a:avLst/>
              </a:prstGeom>
              <a:noFill/>
              <a:ln w="22225" algn="ctr">
                <a:solidFill>
                  <a:srgbClr val="C00000"/>
                </a:solidFill>
                <a:round/>
                <a:headEnd/>
                <a:tailEnd/>
              </a:ln>
            </p:spPr>
          </p:cxnSp>
        </p:grpSp>
        <p:grpSp>
          <p:nvGrpSpPr>
            <p:cNvPr id="70" name="Group 163"/>
            <p:cNvGrpSpPr>
              <a:grpSpLocks/>
            </p:cNvGrpSpPr>
            <p:nvPr/>
          </p:nvGrpSpPr>
          <p:grpSpPr bwMode="auto">
            <a:xfrm>
              <a:off x="4001290" y="3928272"/>
              <a:ext cx="142876" cy="142876"/>
              <a:chOff x="1000100" y="1571612"/>
              <a:chExt cx="142876" cy="142876"/>
            </a:xfrm>
          </p:grpSpPr>
          <p:cxnSp>
            <p:nvCxnSpPr>
              <p:cNvPr id="148" name="Straight Connector 592"/>
              <p:cNvCxnSpPr>
                <a:cxnSpLocks noChangeShapeType="1"/>
              </p:cNvCxnSpPr>
              <p:nvPr/>
            </p:nvCxnSpPr>
            <p:spPr bwMode="auto">
              <a:xfrm rot="16200000" flipH="1">
                <a:off x="1000100" y="1571612"/>
                <a:ext cx="142876" cy="142876"/>
              </a:xfrm>
              <a:prstGeom prst="line">
                <a:avLst/>
              </a:prstGeom>
              <a:noFill/>
              <a:ln w="22225" algn="ctr">
                <a:solidFill>
                  <a:srgbClr val="C00000"/>
                </a:solidFill>
                <a:round/>
                <a:headEnd/>
                <a:tailEnd/>
              </a:ln>
            </p:spPr>
          </p:cxnSp>
          <p:cxnSp>
            <p:nvCxnSpPr>
              <p:cNvPr id="149" name="Straight Connector 593"/>
              <p:cNvCxnSpPr>
                <a:cxnSpLocks noChangeShapeType="1"/>
              </p:cNvCxnSpPr>
              <p:nvPr/>
            </p:nvCxnSpPr>
            <p:spPr bwMode="auto">
              <a:xfrm rot="5400000" flipH="1" flipV="1">
                <a:off x="1000100" y="1571612"/>
                <a:ext cx="142876" cy="142876"/>
              </a:xfrm>
              <a:prstGeom prst="line">
                <a:avLst/>
              </a:prstGeom>
              <a:noFill/>
              <a:ln w="22225" algn="ctr">
                <a:solidFill>
                  <a:srgbClr val="C00000"/>
                </a:solidFill>
                <a:round/>
                <a:headEnd/>
                <a:tailEnd/>
              </a:ln>
            </p:spPr>
          </p:cxnSp>
        </p:grpSp>
        <p:grpSp>
          <p:nvGrpSpPr>
            <p:cNvPr id="71" name="Group 166"/>
            <p:cNvGrpSpPr>
              <a:grpSpLocks/>
            </p:cNvGrpSpPr>
            <p:nvPr/>
          </p:nvGrpSpPr>
          <p:grpSpPr bwMode="auto">
            <a:xfrm>
              <a:off x="5644364" y="3499644"/>
              <a:ext cx="142876" cy="142876"/>
              <a:chOff x="1000100" y="1571612"/>
              <a:chExt cx="142876" cy="142876"/>
            </a:xfrm>
          </p:grpSpPr>
          <p:cxnSp>
            <p:nvCxnSpPr>
              <p:cNvPr id="146" name="Straight Connector 590"/>
              <p:cNvCxnSpPr>
                <a:cxnSpLocks noChangeShapeType="1"/>
              </p:cNvCxnSpPr>
              <p:nvPr/>
            </p:nvCxnSpPr>
            <p:spPr bwMode="auto">
              <a:xfrm rot="16200000" flipH="1">
                <a:off x="1000100" y="1571612"/>
                <a:ext cx="142876" cy="142876"/>
              </a:xfrm>
              <a:prstGeom prst="line">
                <a:avLst/>
              </a:prstGeom>
              <a:noFill/>
              <a:ln w="22225" algn="ctr">
                <a:solidFill>
                  <a:srgbClr val="C00000"/>
                </a:solidFill>
                <a:round/>
                <a:headEnd/>
                <a:tailEnd/>
              </a:ln>
            </p:spPr>
          </p:cxnSp>
          <p:cxnSp>
            <p:nvCxnSpPr>
              <p:cNvPr id="147" name="Straight Connector 591"/>
              <p:cNvCxnSpPr>
                <a:cxnSpLocks noChangeShapeType="1"/>
              </p:cNvCxnSpPr>
              <p:nvPr/>
            </p:nvCxnSpPr>
            <p:spPr bwMode="auto">
              <a:xfrm rot="5400000" flipH="1" flipV="1">
                <a:off x="1000100" y="1571612"/>
                <a:ext cx="142876" cy="142876"/>
              </a:xfrm>
              <a:prstGeom prst="line">
                <a:avLst/>
              </a:prstGeom>
              <a:noFill/>
              <a:ln w="22225" algn="ctr">
                <a:solidFill>
                  <a:srgbClr val="C00000"/>
                </a:solidFill>
                <a:round/>
                <a:headEnd/>
                <a:tailEnd/>
              </a:ln>
            </p:spPr>
          </p:cxnSp>
        </p:grpSp>
        <p:grpSp>
          <p:nvGrpSpPr>
            <p:cNvPr id="72" name="Group 169"/>
            <p:cNvGrpSpPr>
              <a:grpSpLocks/>
            </p:cNvGrpSpPr>
            <p:nvPr/>
          </p:nvGrpSpPr>
          <p:grpSpPr bwMode="auto">
            <a:xfrm>
              <a:off x="5358612" y="2999578"/>
              <a:ext cx="142876" cy="142876"/>
              <a:chOff x="1000100" y="1571612"/>
              <a:chExt cx="142876" cy="142876"/>
            </a:xfrm>
          </p:grpSpPr>
          <p:cxnSp>
            <p:nvCxnSpPr>
              <p:cNvPr id="144" name="Straight Connector 588"/>
              <p:cNvCxnSpPr>
                <a:cxnSpLocks noChangeShapeType="1"/>
              </p:cNvCxnSpPr>
              <p:nvPr/>
            </p:nvCxnSpPr>
            <p:spPr bwMode="auto">
              <a:xfrm rot="16200000" flipH="1">
                <a:off x="1000100" y="1571612"/>
                <a:ext cx="142876" cy="142876"/>
              </a:xfrm>
              <a:prstGeom prst="line">
                <a:avLst/>
              </a:prstGeom>
              <a:noFill/>
              <a:ln w="22225" algn="ctr">
                <a:solidFill>
                  <a:srgbClr val="C00000"/>
                </a:solidFill>
                <a:round/>
                <a:headEnd/>
                <a:tailEnd/>
              </a:ln>
            </p:spPr>
          </p:cxnSp>
          <p:cxnSp>
            <p:nvCxnSpPr>
              <p:cNvPr id="145" name="Straight Connector 589"/>
              <p:cNvCxnSpPr>
                <a:cxnSpLocks noChangeShapeType="1"/>
              </p:cNvCxnSpPr>
              <p:nvPr/>
            </p:nvCxnSpPr>
            <p:spPr bwMode="auto">
              <a:xfrm rot="5400000" flipH="1" flipV="1">
                <a:off x="1000100" y="1571612"/>
                <a:ext cx="142876" cy="142876"/>
              </a:xfrm>
              <a:prstGeom prst="line">
                <a:avLst/>
              </a:prstGeom>
              <a:noFill/>
              <a:ln w="22225" algn="ctr">
                <a:solidFill>
                  <a:srgbClr val="C00000"/>
                </a:solidFill>
                <a:round/>
                <a:headEnd/>
                <a:tailEnd/>
              </a:ln>
            </p:spPr>
          </p:cxnSp>
        </p:grpSp>
        <p:grpSp>
          <p:nvGrpSpPr>
            <p:cNvPr id="73" name="Group 172"/>
            <p:cNvGrpSpPr>
              <a:grpSpLocks/>
            </p:cNvGrpSpPr>
            <p:nvPr/>
          </p:nvGrpSpPr>
          <p:grpSpPr bwMode="auto">
            <a:xfrm>
              <a:off x="3858414" y="4356900"/>
              <a:ext cx="142876" cy="142876"/>
              <a:chOff x="1000100" y="1571612"/>
              <a:chExt cx="142876" cy="142876"/>
            </a:xfrm>
          </p:grpSpPr>
          <p:cxnSp>
            <p:nvCxnSpPr>
              <p:cNvPr id="142" name="Straight Connector 586"/>
              <p:cNvCxnSpPr>
                <a:cxnSpLocks noChangeShapeType="1"/>
              </p:cNvCxnSpPr>
              <p:nvPr/>
            </p:nvCxnSpPr>
            <p:spPr bwMode="auto">
              <a:xfrm rot="16200000" flipH="1">
                <a:off x="1000100" y="1571612"/>
                <a:ext cx="142876" cy="142876"/>
              </a:xfrm>
              <a:prstGeom prst="line">
                <a:avLst/>
              </a:prstGeom>
              <a:noFill/>
              <a:ln w="22225" algn="ctr">
                <a:solidFill>
                  <a:srgbClr val="C00000"/>
                </a:solidFill>
                <a:round/>
                <a:headEnd/>
                <a:tailEnd/>
              </a:ln>
            </p:spPr>
          </p:cxnSp>
          <p:cxnSp>
            <p:nvCxnSpPr>
              <p:cNvPr id="143" name="Straight Connector 587"/>
              <p:cNvCxnSpPr>
                <a:cxnSpLocks noChangeShapeType="1"/>
              </p:cNvCxnSpPr>
              <p:nvPr/>
            </p:nvCxnSpPr>
            <p:spPr bwMode="auto">
              <a:xfrm rot="5400000" flipH="1" flipV="1">
                <a:off x="1000100" y="1571612"/>
                <a:ext cx="142876" cy="142876"/>
              </a:xfrm>
              <a:prstGeom prst="line">
                <a:avLst/>
              </a:prstGeom>
              <a:noFill/>
              <a:ln w="22225" algn="ctr">
                <a:solidFill>
                  <a:srgbClr val="C00000"/>
                </a:solidFill>
                <a:round/>
                <a:headEnd/>
                <a:tailEnd/>
              </a:ln>
            </p:spPr>
          </p:cxnSp>
        </p:grpSp>
        <p:sp>
          <p:nvSpPr>
            <p:cNvPr id="74" name="Oval 73"/>
            <p:cNvSpPr/>
            <p:nvPr/>
          </p:nvSpPr>
          <p:spPr>
            <a:xfrm>
              <a:off x="4501104" y="3856351"/>
              <a:ext cx="142867" cy="142888"/>
            </a:xfrm>
            <a:prstGeom prst="ellipse">
              <a:avLst/>
            </a:prstGeom>
            <a:noFill/>
            <a:ln w="25400" cap="flat" cmpd="sng" algn="ctr">
              <a:solidFill>
                <a:srgbClr val="4F81BD">
                  <a:shade val="50000"/>
                </a:srgbClr>
              </a:solidFill>
              <a:prstDash val="solid"/>
            </a:ln>
            <a:effectLst/>
          </p:spPr>
          <p:txBody>
            <a:bodyPr anchor="ctr"/>
            <a:lstStyle/>
            <a:p>
              <a:pPr algn="ctr" fontAlgn="auto">
                <a:spcBef>
                  <a:spcPts val="0"/>
                </a:spcBef>
                <a:spcAft>
                  <a:spcPts val="0"/>
                </a:spcAft>
                <a:defRPr/>
              </a:pPr>
              <a:endParaRPr lang="en-IN" sz="1800" kern="0">
                <a:solidFill>
                  <a:sysClr val="window" lastClr="FFFFFF"/>
                </a:solidFill>
                <a:latin typeface="Calibri"/>
              </a:endParaRPr>
            </a:p>
          </p:txBody>
        </p:sp>
        <p:sp>
          <p:nvSpPr>
            <p:cNvPr id="75" name="Oval 74"/>
            <p:cNvSpPr/>
            <p:nvPr/>
          </p:nvSpPr>
          <p:spPr>
            <a:xfrm>
              <a:off x="5001138" y="3499129"/>
              <a:ext cx="142867" cy="142888"/>
            </a:xfrm>
            <a:prstGeom prst="ellipse">
              <a:avLst/>
            </a:prstGeom>
            <a:noFill/>
            <a:ln w="25400" cap="flat" cmpd="sng" algn="ctr">
              <a:solidFill>
                <a:srgbClr val="4F81BD">
                  <a:shade val="50000"/>
                </a:srgbClr>
              </a:solidFill>
              <a:prstDash val="solid"/>
            </a:ln>
            <a:effectLst/>
          </p:spPr>
          <p:txBody>
            <a:bodyPr anchor="ctr"/>
            <a:lstStyle/>
            <a:p>
              <a:pPr algn="ctr" fontAlgn="auto">
                <a:spcBef>
                  <a:spcPts val="0"/>
                </a:spcBef>
                <a:spcAft>
                  <a:spcPts val="0"/>
                </a:spcAft>
                <a:defRPr/>
              </a:pPr>
              <a:endParaRPr lang="en-IN" sz="1800" kern="0">
                <a:solidFill>
                  <a:sysClr val="window" lastClr="FFFFFF"/>
                </a:solidFill>
                <a:latin typeface="Calibri"/>
              </a:endParaRPr>
            </a:p>
          </p:txBody>
        </p:sp>
        <p:sp>
          <p:nvSpPr>
            <p:cNvPr id="76" name="Oval 75"/>
            <p:cNvSpPr/>
            <p:nvPr/>
          </p:nvSpPr>
          <p:spPr>
            <a:xfrm>
              <a:off x="5429737" y="3784906"/>
              <a:ext cx="142867" cy="142888"/>
            </a:xfrm>
            <a:prstGeom prst="ellipse">
              <a:avLst/>
            </a:prstGeom>
            <a:noFill/>
            <a:ln w="25400" cap="flat" cmpd="sng" algn="ctr">
              <a:solidFill>
                <a:srgbClr val="4F81BD">
                  <a:shade val="50000"/>
                </a:srgbClr>
              </a:solidFill>
              <a:prstDash val="solid"/>
            </a:ln>
            <a:effectLst/>
          </p:spPr>
          <p:txBody>
            <a:bodyPr anchor="ctr"/>
            <a:lstStyle/>
            <a:p>
              <a:pPr algn="ctr" fontAlgn="auto">
                <a:spcBef>
                  <a:spcPts val="0"/>
                </a:spcBef>
                <a:spcAft>
                  <a:spcPts val="0"/>
                </a:spcAft>
                <a:defRPr/>
              </a:pPr>
              <a:endParaRPr lang="en-IN" sz="1800" kern="0">
                <a:solidFill>
                  <a:sysClr val="window" lastClr="FFFFFF"/>
                </a:solidFill>
                <a:latin typeface="Calibri"/>
              </a:endParaRPr>
            </a:p>
          </p:txBody>
        </p:sp>
        <p:sp>
          <p:nvSpPr>
            <p:cNvPr id="77" name="Oval 76"/>
            <p:cNvSpPr/>
            <p:nvPr/>
          </p:nvSpPr>
          <p:spPr>
            <a:xfrm>
              <a:off x="5001138" y="4285016"/>
              <a:ext cx="142867" cy="142888"/>
            </a:xfrm>
            <a:prstGeom prst="ellipse">
              <a:avLst/>
            </a:prstGeom>
            <a:noFill/>
            <a:ln w="25400" cap="flat" cmpd="sng" algn="ctr">
              <a:solidFill>
                <a:srgbClr val="4F81BD">
                  <a:shade val="50000"/>
                </a:srgbClr>
              </a:solidFill>
              <a:prstDash val="solid"/>
            </a:ln>
            <a:effectLst/>
          </p:spPr>
          <p:txBody>
            <a:bodyPr anchor="ctr"/>
            <a:lstStyle/>
            <a:p>
              <a:pPr algn="ctr" fontAlgn="auto">
                <a:spcBef>
                  <a:spcPts val="0"/>
                </a:spcBef>
                <a:spcAft>
                  <a:spcPts val="0"/>
                </a:spcAft>
                <a:defRPr/>
              </a:pPr>
              <a:endParaRPr lang="en-IN" sz="1800" kern="0">
                <a:solidFill>
                  <a:sysClr val="window" lastClr="FFFFFF"/>
                </a:solidFill>
                <a:latin typeface="Calibri"/>
              </a:endParaRPr>
            </a:p>
          </p:txBody>
        </p:sp>
        <p:sp>
          <p:nvSpPr>
            <p:cNvPr id="78" name="Oval 77"/>
            <p:cNvSpPr/>
            <p:nvPr/>
          </p:nvSpPr>
          <p:spPr>
            <a:xfrm>
              <a:off x="5001138" y="3784906"/>
              <a:ext cx="142867" cy="142888"/>
            </a:xfrm>
            <a:prstGeom prst="ellipse">
              <a:avLst/>
            </a:prstGeom>
            <a:noFill/>
            <a:ln w="25400" cap="flat" cmpd="sng" algn="ctr">
              <a:solidFill>
                <a:srgbClr val="4F81BD">
                  <a:shade val="50000"/>
                </a:srgbClr>
              </a:solidFill>
              <a:prstDash val="solid"/>
            </a:ln>
            <a:effectLst/>
          </p:spPr>
          <p:txBody>
            <a:bodyPr anchor="ctr"/>
            <a:lstStyle/>
            <a:p>
              <a:pPr algn="ctr" fontAlgn="auto">
                <a:spcBef>
                  <a:spcPts val="0"/>
                </a:spcBef>
                <a:spcAft>
                  <a:spcPts val="0"/>
                </a:spcAft>
                <a:defRPr/>
              </a:pPr>
              <a:endParaRPr lang="en-IN" sz="1800" kern="0">
                <a:solidFill>
                  <a:sysClr val="window" lastClr="FFFFFF"/>
                </a:solidFill>
                <a:latin typeface="Calibri"/>
              </a:endParaRPr>
            </a:p>
          </p:txBody>
        </p:sp>
        <p:sp>
          <p:nvSpPr>
            <p:cNvPr id="79" name="Oval 78"/>
            <p:cNvSpPr/>
            <p:nvPr/>
          </p:nvSpPr>
          <p:spPr>
            <a:xfrm>
              <a:off x="5286871" y="3570574"/>
              <a:ext cx="142867" cy="142888"/>
            </a:xfrm>
            <a:prstGeom prst="ellipse">
              <a:avLst/>
            </a:prstGeom>
            <a:noFill/>
            <a:ln w="25400" cap="flat" cmpd="sng" algn="ctr">
              <a:solidFill>
                <a:srgbClr val="4F81BD">
                  <a:shade val="50000"/>
                </a:srgbClr>
              </a:solidFill>
              <a:prstDash val="solid"/>
            </a:ln>
            <a:effectLst/>
          </p:spPr>
          <p:txBody>
            <a:bodyPr anchor="ctr"/>
            <a:lstStyle/>
            <a:p>
              <a:pPr algn="ctr" fontAlgn="auto">
                <a:spcBef>
                  <a:spcPts val="0"/>
                </a:spcBef>
                <a:spcAft>
                  <a:spcPts val="0"/>
                </a:spcAft>
                <a:defRPr/>
              </a:pPr>
              <a:endParaRPr lang="en-IN" sz="1800" kern="0">
                <a:solidFill>
                  <a:sysClr val="window" lastClr="FFFFFF"/>
                </a:solidFill>
                <a:latin typeface="Calibri"/>
              </a:endParaRPr>
            </a:p>
          </p:txBody>
        </p:sp>
        <p:sp>
          <p:nvSpPr>
            <p:cNvPr id="80" name="Oval 79"/>
            <p:cNvSpPr/>
            <p:nvPr/>
          </p:nvSpPr>
          <p:spPr>
            <a:xfrm>
              <a:off x="4715405" y="3713462"/>
              <a:ext cx="142867" cy="142888"/>
            </a:xfrm>
            <a:prstGeom prst="ellipse">
              <a:avLst/>
            </a:prstGeom>
            <a:noFill/>
            <a:ln w="25400" cap="flat" cmpd="sng" algn="ctr">
              <a:solidFill>
                <a:srgbClr val="4F81BD">
                  <a:shade val="50000"/>
                </a:srgbClr>
              </a:solidFill>
              <a:prstDash val="solid"/>
            </a:ln>
            <a:effectLst/>
          </p:spPr>
          <p:txBody>
            <a:bodyPr anchor="ctr"/>
            <a:lstStyle/>
            <a:p>
              <a:pPr algn="ctr" fontAlgn="auto">
                <a:spcBef>
                  <a:spcPts val="0"/>
                </a:spcBef>
                <a:spcAft>
                  <a:spcPts val="0"/>
                </a:spcAft>
                <a:defRPr/>
              </a:pPr>
              <a:endParaRPr lang="en-IN" sz="1800" kern="0">
                <a:solidFill>
                  <a:sysClr val="window" lastClr="FFFFFF"/>
                </a:solidFill>
                <a:latin typeface="Calibri"/>
              </a:endParaRPr>
            </a:p>
          </p:txBody>
        </p:sp>
        <p:sp>
          <p:nvSpPr>
            <p:cNvPr id="81" name="Oval 80"/>
            <p:cNvSpPr/>
            <p:nvPr/>
          </p:nvSpPr>
          <p:spPr>
            <a:xfrm>
              <a:off x="5429737" y="4142128"/>
              <a:ext cx="142867" cy="142888"/>
            </a:xfrm>
            <a:prstGeom prst="ellipse">
              <a:avLst/>
            </a:prstGeom>
            <a:noFill/>
            <a:ln w="25400" cap="flat" cmpd="sng" algn="ctr">
              <a:solidFill>
                <a:srgbClr val="4F81BD">
                  <a:shade val="50000"/>
                </a:srgbClr>
              </a:solidFill>
              <a:prstDash val="solid"/>
            </a:ln>
            <a:effectLst/>
          </p:spPr>
          <p:txBody>
            <a:bodyPr anchor="ctr"/>
            <a:lstStyle/>
            <a:p>
              <a:pPr algn="ctr" fontAlgn="auto">
                <a:spcBef>
                  <a:spcPts val="0"/>
                </a:spcBef>
                <a:spcAft>
                  <a:spcPts val="0"/>
                </a:spcAft>
                <a:defRPr/>
              </a:pPr>
              <a:endParaRPr lang="en-IN" sz="1800" kern="0">
                <a:solidFill>
                  <a:sysClr val="window" lastClr="FFFFFF"/>
                </a:solidFill>
                <a:latin typeface="Calibri"/>
              </a:endParaRPr>
            </a:p>
          </p:txBody>
        </p:sp>
        <p:sp>
          <p:nvSpPr>
            <p:cNvPr id="82" name="Oval 81"/>
            <p:cNvSpPr/>
            <p:nvPr/>
          </p:nvSpPr>
          <p:spPr>
            <a:xfrm>
              <a:off x="5786903" y="3927794"/>
              <a:ext cx="142867" cy="142888"/>
            </a:xfrm>
            <a:prstGeom prst="ellipse">
              <a:avLst/>
            </a:prstGeom>
            <a:noFill/>
            <a:ln w="25400" cap="flat" cmpd="sng" algn="ctr">
              <a:solidFill>
                <a:srgbClr val="4F81BD">
                  <a:shade val="50000"/>
                </a:srgbClr>
              </a:solidFill>
              <a:prstDash val="solid"/>
            </a:ln>
            <a:effectLst/>
          </p:spPr>
          <p:txBody>
            <a:bodyPr anchor="ctr"/>
            <a:lstStyle/>
            <a:p>
              <a:pPr algn="ctr" fontAlgn="auto">
                <a:spcBef>
                  <a:spcPts val="0"/>
                </a:spcBef>
                <a:spcAft>
                  <a:spcPts val="0"/>
                </a:spcAft>
                <a:defRPr/>
              </a:pPr>
              <a:endParaRPr lang="en-IN" sz="1800" kern="0">
                <a:solidFill>
                  <a:sysClr val="window" lastClr="FFFFFF"/>
                </a:solidFill>
                <a:latin typeface="Calibri"/>
              </a:endParaRPr>
            </a:p>
          </p:txBody>
        </p:sp>
        <p:sp>
          <p:nvSpPr>
            <p:cNvPr id="83" name="Oval 82"/>
            <p:cNvSpPr/>
            <p:nvPr/>
          </p:nvSpPr>
          <p:spPr>
            <a:xfrm>
              <a:off x="4858271" y="3999239"/>
              <a:ext cx="142867" cy="142888"/>
            </a:xfrm>
            <a:prstGeom prst="ellipse">
              <a:avLst/>
            </a:prstGeom>
            <a:noFill/>
            <a:ln w="25400" cap="flat" cmpd="sng" algn="ctr">
              <a:solidFill>
                <a:srgbClr val="4F81BD">
                  <a:shade val="50000"/>
                </a:srgbClr>
              </a:solidFill>
              <a:prstDash val="solid"/>
            </a:ln>
            <a:effectLst/>
          </p:spPr>
          <p:txBody>
            <a:bodyPr anchor="ctr"/>
            <a:lstStyle/>
            <a:p>
              <a:pPr algn="ctr" fontAlgn="auto">
                <a:spcBef>
                  <a:spcPts val="0"/>
                </a:spcBef>
                <a:spcAft>
                  <a:spcPts val="0"/>
                </a:spcAft>
                <a:defRPr/>
              </a:pPr>
              <a:endParaRPr lang="en-IN" sz="1800" kern="0">
                <a:solidFill>
                  <a:sysClr val="window" lastClr="FFFFFF"/>
                </a:solidFill>
                <a:latin typeface="Calibri"/>
              </a:endParaRPr>
            </a:p>
          </p:txBody>
        </p:sp>
        <p:sp>
          <p:nvSpPr>
            <p:cNvPr id="84" name="Oval 83"/>
            <p:cNvSpPr/>
            <p:nvPr/>
          </p:nvSpPr>
          <p:spPr>
            <a:xfrm>
              <a:off x="5215437" y="4070683"/>
              <a:ext cx="142867" cy="142888"/>
            </a:xfrm>
            <a:prstGeom prst="ellipse">
              <a:avLst/>
            </a:prstGeom>
            <a:noFill/>
            <a:ln w="25400" cap="flat" cmpd="sng" algn="ctr">
              <a:solidFill>
                <a:srgbClr val="4F81BD">
                  <a:shade val="50000"/>
                </a:srgbClr>
              </a:solidFill>
              <a:prstDash val="solid"/>
            </a:ln>
            <a:effectLst/>
          </p:spPr>
          <p:txBody>
            <a:bodyPr anchor="ctr"/>
            <a:lstStyle/>
            <a:p>
              <a:pPr algn="ctr" fontAlgn="auto">
                <a:spcBef>
                  <a:spcPts val="0"/>
                </a:spcBef>
                <a:spcAft>
                  <a:spcPts val="0"/>
                </a:spcAft>
                <a:defRPr/>
              </a:pPr>
              <a:endParaRPr lang="en-IN" sz="1800" kern="0">
                <a:solidFill>
                  <a:sysClr val="window" lastClr="FFFFFF"/>
                </a:solidFill>
                <a:latin typeface="Calibri"/>
              </a:endParaRPr>
            </a:p>
          </p:txBody>
        </p:sp>
        <p:sp>
          <p:nvSpPr>
            <p:cNvPr id="85" name="Oval 84"/>
            <p:cNvSpPr/>
            <p:nvPr/>
          </p:nvSpPr>
          <p:spPr>
            <a:xfrm>
              <a:off x="5358304" y="3356241"/>
              <a:ext cx="142867" cy="142888"/>
            </a:xfrm>
            <a:prstGeom prst="ellipse">
              <a:avLst/>
            </a:prstGeom>
            <a:noFill/>
            <a:ln w="25400" cap="flat" cmpd="sng" algn="ctr">
              <a:solidFill>
                <a:srgbClr val="4F81BD">
                  <a:shade val="50000"/>
                </a:srgbClr>
              </a:solidFill>
              <a:prstDash val="solid"/>
            </a:ln>
            <a:effectLst/>
          </p:spPr>
          <p:txBody>
            <a:bodyPr anchor="ctr"/>
            <a:lstStyle/>
            <a:p>
              <a:pPr algn="ctr" fontAlgn="auto">
                <a:spcBef>
                  <a:spcPts val="0"/>
                </a:spcBef>
                <a:spcAft>
                  <a:spcPts val="0"/>
                </a:spcAft>
                <a:defRPr/>
              </a:pPr>
              <a:endParaRPr lang="en-IN" sz="1800" kern="0">
                <a:solidFill>
                  <a:sysClr val="window" lastClr="FFFFFF"/>
                </a:solidFill>
                <a:latin typeface="Calibri"/>
              </a:endParaRPr>
            </a:p>
          </p:txBody>
        </p:sp>
        <p:cxnSp>
          <p:nvCxnSpPr>
            <p:cNvPr id="86" name="Straight Connector 530"/>
            <p:cNvCxnSpPr>
              <a:cxnSpLocks noChangeShapeType="1"/>
            </p:cNvCxnSpPr>
            <p:nvPr/>
          </p:nvCxnSpPr>
          <p:spPr bwMode="auto">
            <a:xfrm rot="5400000">
              <a:off x="5644364" y="3713958"/>
              <a:ext cx="1714512" cy="1588"/>
            </a:xfrm>
            <a:prstGeom prst="line">
              <a:avLst/>
            </a:prstGeom>
            <a:noFill/>
            <a:ln w="12700" algn="ctr">
              <a:solidFill>
                <a:srgbClr val="000000"/>
              </a:solidFill>
              <a:round/>
              <a:headEnd type="arrow" w="med" len="med"/>
              <a:tailEnd/>
            </a:ln>
          </p:spPr>
        </p:cxnSp>
        <p:cxnSp>
          <p:nvCxnSpPr>
            <p:cNvPr id="87" name="Straight Connector 531"/>
            <p:cNvCxnSpPr>
              <a:cxnSpLocks noChangeShapeType="1"/>
            </p:cNvCxnSpPr>
            <p:nvPr/>
          </p:nvCxnSpPr>
          <p:spPr bwMode="auto">
            <a:xfrm>
              <a:off x="6501620" y="4571214"/>
              <a:ext cx="2357454" cy="1588"/>
            </a:xfrm>
            <a:prstGeom prst="line">
              <a:avLst/>
            </a:prstGeom>
            <a:noFill/>
            <a:ln w="12700" algn="ctr">
              <a:solidFill>
                <a:srgbClr val="000000"/>
              </a:solidFill>
              <a:round/>
              <a:headEnd/>
              <a:tailEnd type="arrow" w="med" len="med"/>
            </a:ln>
          </p:spPr>
        </p:cxnSp>
        <p:grpSp>
          <p:nvGrpSpPr>
            <p:cNvPr id="88" name="Group 189"/>
            <p:cNvGrpSpPr>
              <a:grpSpLocks/>
            </p:cNvGrpSpPr>
            <p:nvPr/>
          </p:nvGrpSpPr>
          <p:grpSpPr bwMode="auto">
            <a:xfrm>
              <a:off x="6858810" y="3428206"/>
              <a:ext cx="142876" cy="142876"/>
              <a:chOff x="1000100" y="1571612"/>
              <a:chExt cx="142876" cy="142876"/>
            </a:xfrm>
          </p:grpSpPr>
          <p:cxnSp>
            <p:nvCxnSpPr>
              <p:cNvPr id="140" name="Straight Connector 584"/>
              <p:cNvCxnSpPr>
                <a:cxnSpLocks noChangeShapeType="1"/>
              </p:cNvCxnSpPr>
              <p:nvPr/>
            </p:nvCxnSpPr>
            <p:spPr bwMode="auto">
              <a:xfrm rot="16200000" flipH="1">
                <a:off x="1000100" y="1571612"/>
                <a:ext cx="142876" cy="142876"/>
              </a:xfrm>
              <a:prstGeom prst="line">
                <a:avLst/>
              </a:prstGeom>
              <a:noFill/>
              <a:ln w="22225" algn="ctr">
                <a:solidFill>
                  <a:srgbClr val="C00000"/>
                </a:solidFill>
                <a:round/>
                <a:headEnd/>
                <a:tailEnd/>
              </a:ln>
            </p:spPr>
          </p:cxnSp>
          <p:cxnSp>
            <p:nvCxnSpPr>
              <p:cNvPr id="141" name="Straight Connector 585"/>
              <p:cNvCxnSpPr>
                <a:cxnSpLocks noChangeShapeType="1"/>
              </p:cNvCxnSpPr>
              <p:nvPr/>
            </p:nvCxnSpPr>
            <p:spPr bwMode="auto">
              <a:xfrm rot="5400000" flipH="1" flipV="1">
                <a:off x="1000100" y="1571612"/>
                <a:ext cx="142876" cy="142876"/>
              </a:xfrm>
              <a:prstGeom prst="line">
                <a:avLst/>
              </a:prstGeom>
              <a:noFill/>
              <a:ln w="22225" algn="ctr">
                <a:solidFill>
                  <a:srgbClr val="C00000"/>
                </a:solidFill>
                <a:round/>
                <a:headEnd/>
                <a:tailEnd/>
              </a:ln>
            </p:spPr>
          </p:cxnSp>
        </p:grpSp>
        <p:grpSp>
          <p:nvGrpSpPr>
            <p:cNvPr id="89" name="Group 192"/>
            <p:cNvGrpSpPr>
              <a:grpSpLocks/>
            </p:cNvGrpSpPr>
            <p:nvPr/>
          </p:nvGrpSpPr>
          <p:grpSpPr bwMode="auto">
            <a:xfrm>
              <a:off x="7644628" y="4214024"/>
              <a:ext cx="142876" cy="142876"/>
              <a:chOff x="1000100" y="1571612"/>
              <a:chExt cx="142876" cy="142876"/>
            </a:xfrm>
          </p:grpSpPr>
          <p:cxnSp>
            <p:nvCxnSpPr>
              <p:cNvPr id="138" name="Straight Connector 582"/>
              <p:cNvCxnSpPr>
                <a:cxnSpLocks noChangeShapeType="1"/>
              </p:cNvCxnSpPr>
              <p:nvPr/>
            </p:nvCxnSpPr>
            <p:spPr bwMode="auto">
              <a:xfrm rot="16200000" flipH="1">
                <a:off x="1000100" y="1571612"/>
                <a:ext cx="142876" cy="142876"/>
              </a:xfrm>
              <a:prstGeom prst="line">
                <a:avLst/>
              </a:prstGeom>
              <a:noFill/>
              <a:ln w="22225" algn="ctr">
                <a:solidFill>
                  <a:srgbClr val="C00000"/>
                </a:solidFill>
                <a:round/>
                <a:headEnd/>
                <a:tailEnd/>
              </a:ln>
            </p:spPr>
          </p:cxnSp>
          <p:cxnSp>
            <p:nvCxnSpPr>
              <p:cNvPr id="139" name="Straight Connector 583"/>
              <p:cNvCxnSpPr>
                <a:cxnSpLocks noChangeShapeType="1"/>
              </p:cNvCxnSpPr>
              <p:nvPr/>
            </p:nvCxnSpPr>
            <p:spPr bwMode="auto">
              <a:xfrm rot="5400000" flipH="1" flipV="1">
                <a:off x="1000100" y="1571612"/>
                <a:ext cx="142876" cy="142876"/>
              </a:xfrm>
              <a:prstGeom prst="line">
                <a:avLst/>
              </a:prstGeom>
              <a:noFill/>
              <a:ln w="22225" algn="ctr">
                <a:solidFill>
                  <a:srgbClr val="C00000"/>
                </a:solidFill>
                <a:round/>
                <a:headEnd/>
                <a:tailEnd/>
              </a:ln>
            </p:spPr>
          </p:cxnSp>
        </p:grpSp>
        <p:grpSp>
          <p:nvGrpSpPr>
            <p:cNvPr id="90" name="Group 195"/>
            <p:cNvGrpSpPr>
              <a:grpSpLocks/>
            </p:cNvGrpSpPr>
            <p:nvPr/>
          </p:nvGrpSpPr>
          <p:grpSpPr bwMode="auto">
            <a:xfrm>
              <a:off x="6787372" y="3142454"/>
              <a:ext cx="142876" cy="142876"/>
              <a:chOff x="1000100" y="1571612"/>
              <a:chExt cx="142876" cy="142876"/>
            </a:xfrm>
          </p:grpSpPr>
          <p:cxnSp>
            <p:nvCxnSpPr>
              <p:cNvPr id="136" name="Straight Connector 580"/>
              <p:cNvCxnSpPr>
                <a:cxnSpLocks noChangeShapeType="1"/>
              </p:cNvCxnSpPr>
              <p:nvPr/>
            </p:nvCxnSpPr>
            <p:spPr bwMode="auto">
              <a:xfrm rot="16200000" flipH="1">
                <a:off x="1000100" y="1571612"/>
                <a:ext cx="142876" cy="142876"/>
              </a:xfrm>
              <a:prstGeom prst="line">
                <a:avLst/>
              </a:prstGeom>
              <a:noFill/>
              <a:ln w="22225" algn="ctr">
                <a:solidFill>
                  <a:srgbClr val="C00000"/>
                </a:solidFill>
                <a:round/>
                <a:headEnd/>
                <a:tailEnd/>
              </a:ln>
            </p:spPr>
          </p:cxnSp>
          <p:cxnSp>
            <p:nvCxnSpPr>
              <p:cNvPr id="137" name="Straight Connector 581"/>
              <p:cNvCxnSpPr>
                <a:cxnSpLocks noChangeShapeType="1"/>
              </p:cNvCxnSpPr>
              <p:nvPr/>
            </p:nvCxnSpPr>
            <p:spPr bwMode="auto">
              <a:xfrm rot="5400000" flipH="1" flipV="1">
                <a:off x="1000100" y="1571612"/>
                <a:ext cx="142876" cy="142876"/>
              </a:xfrm>
              <a:prstGeom prst="line">
                <a:avLst/>
              </a:prstGeom>
              <a:noFill/>
              <a:ln w="22225" algn="ctr">
                <a:solidFill>
                  <a:srgbClr val="C00000"/>
                </a:solidFill>
                <a:round/>
                <a:headEnd/>
                <a:tailEnd/>
              </a:ln>
            </p:spPr>
          </p:cxnSp>
        </p:grpSp>
        <p:grpSp>
          <p:nvGrpSpPr>
            <p:cNvPr id="91" name="Group 198"/>
            <p:cNvGrpSpPr>
              <a:grpSpLocks/>
            </p:cNvGrpSpPr>
            <p:nvPr/>
          </p:nvGrpSpPr>
          <p:grpSpPr bwMode="auto">
            <a:xfrm>
              <a:off x="7216000" y="3428206"/>
              <a:ext cx="142876" cy="142876"/>
              <a:chOff x="1000100" y="1571612"/>
              <a:chExt cx="142876" cy="142876"/>
            </a:xfrm>
          </p:grpSpPr>
          <p:cxnSp>
            <p:nvCxnSpPr>
              <p:cNvPr id="134" name="Straight Connector 578"/>
              <p:cNvCxnSpPr>
                <a:cxnSpLocks noChangeShapeType="1"/>
              </p:cNvCxnSpPr>
              <p:nvPr/>
            </p:nvCxnSpPr>
            <p:spPr bwMode="auto">
              <a:xfrm rot="16200000" flipH="1">
                <a:off x="1000100" y="1571612"/>
                <a:ext cx="142876" cy="142876"/>
              </a:xfrm>
              <a:prstGeom prst="line">
                <a:avLst/>
              </a:prstGeom>
              <a:noFill/>
              <a:ln w="22225" algn="ctr">
                <a:solidFill>
                  <a:srgbClr val="C00000"/>
                </a:solidFill>
                <a:round/>
                <a:headEnd/>
                <a:tailEnd/>
              </a:ln>
            </p:spPr>
          </p:cxnSp>
          <p:cxnSp>
            <p:nvCxnSpPr>
              <p:cNvPr id="135" name="Straight Connector 579"/>
              <p:cNvCxnSpPr>
                <a:cxnSpLocks noChangeShapeType="1"/>
              </p:cNvCxnSpPr>
              <p:nvPr/>
            </p:nvCxnSpPr>
            <p:spPr bwMode="auto">
              <a:xfrm rot="5400000" flipH="1" flipV="1">
                <a:off x="1000100" y="1571612"/>
                <a:ext cx="142876" cy="142876"/>
              </a:xfrm>
              <a:prstGeom prst="line">
                <a:avLst/>
              </a:prstGeom>
              <a:noFill/>
              <a:ln w="22225" algn="ctr">
                <a:solidFill>
                  <a:srgbClr val="C00000"/>
                </a:solidFill>
                <a:round/>
                <a:headEnd/>
                <a:tailEnd/>
              </a:ln>
            </p:spPr>
          </p:cxnSp>
        </p:grpSp>
        <p:grpSp>
          <p:nvGrpSpPr>
            <p:cNvPr id="92" name="Group 201"/>
            <p:cNvGrpSpPr>
              <a:grpSpLocks/>
            </p:cNvGrpSpPr>
            <p:nvPr/>
          </p:nvGrpSpPr>
          <p:grpSpPr bwMode="auto">
            <a:xfrm>
              <a:off x="7573190" y="3213892"/>
              <a:ext cx="142876" cy="142876"/>
              <a:chOff x="1000100" y="1571612"/>
              <a:chExt cx="142876" cy="142876"/>
            </a:xfrm>
          </p:grpSpPr>
          <p:cxnSp>
            <p:nvCxnSpPr>
              <p:cNvPr id="132" name="Straight Connector 576"/>
              <p:cNvCxnSpPr>
                <a:cxnSpLocks noChangeShapeType="1"/>
              </p:cNvCxnSpPr>
              <p:nvPr/>
            </p:nvCxnSpPr>
            <p:spPr bwMode="auto">
              <a:xfrm rot="16200000" flipH="1">
                <a:off x="1000100" y="1571612"/>
                <a:ext cx="142876" cy="142876"/>
              </a:xfrm>
              <a:prstGeom prst="line">
                <a:avLst/>
              </a:prstGeom>
              <a:noFill/>
              <a:ln w="22225" algn="ctr">
                <a:solidFill>
                  <a:srgbClr val="C00000"/>
                </a:solidFill>
                <a:round/>
                <a:headEnd/>
                <a:tailEnd/>
              </a:ln>
            </p:spPr>
          </p:cxnSp>
          <p:cxnSp>
            <p:nvCxnSpPr>
              <p:cNvPr id="133" name="Straight Connector 577"/>
              <p:cNvCxnSpPr>
                <a:cxnSpLocks noChangeShapeType="1"/>
              </p:cNvCxnSpPr>
              <p:nvPr/>
            </p:nvCxnSpPr>
            <p:spPr bwMode="auto">
              <a:xfrm rot="5400000" flipH="1" flipV="1">
                <a:off x="1000100" y="1571612"/>
                <a:ext cx="142876" cy="142876"/>
              </a:xfrm>
              <a:prstGeom prst="line">
                <a:avLst/>
              </a:prstGeom>
              <a:noFill/>
              <a:ln w="22225" algn="ctr">
                <a:solidFill>
                  <a:srgbClr val="C00000"/>
                </a:solidFill>
                <a:round/>
                <a:headEnd/>
                <a:tailEnd/>
              </a:ln>
            </p:spPr>
          </p:cxnSp>
        </p:grpSp>
        <p:grpSp>
          <p:nvGrpSpPr>
            <p:cNvPr id="93" name="Group 204"/>
            <p:cNvGrpSpPr>
              <a:grpSpLocks/>
            </p:cNvGrpSpPr>
            <p:nvPr/>
          </p:nvGrpSpPr>
          <p:grpSpPr bwMode="auto">
            <a:xfrm>
              <a:off x="7858942" y="2999578"/>
              <a:ext cx="142876" cy="142876"/>
              <a:chOff x="1000100" y="1571612"/>
              <a:chExt cx="142876" cy="142876"/>
            </a:xfrm>
          </p:grpSpPr>
          <p:cxnSp>
            <p:nvCxnSpPr>
              <p:cNvPr id="130" name="Straight Connector 574"/>
              <p:cNvCxnSpPr>
                <a:cxnSpLocks noChangeShapeType="1"/>
              </p:cNvCxnSpPr>
              <p:nvPr/>
            </p:nvCxnSpPr>
            <p:spPr bwMode="auto">
              <a:xfrm rot="16200000" flipH="1">
                <a:off x="1000100" y="1571612"/>
                <a:ext cx="142876" cy="142876"/>
              </a:xfrm>
              <a:prstGeom prst="line">
                <a:avLst/>
              </a:prstGeom>
              <a:noFill/>
              <a:ln w="22225" algn="ctr">
                <a:solidFill>
                  <a:srgbClr val="C00000"/>
                </a:solidFill>
                <a:round/>
                <a:headEnd/>
                <a:tailEnd/>
              </a:ln>
            </p:spPr>
          </p:cxnSp>
          <p:cxnSp>
            <p:nvCxnSpPr>
              <p:cNvPr id="131" name="Straight Connector 575"/>
              <p:cNvCxnSpPr>
                <a:cxnSpLocks noChangeShapeType="1"/>
              </p:cNvCxnSpPr>
              <p:nvPr/>
            </p:nvCxnSpPr>
            <p:spPr bwMode="auto">
              <a:xfrm rot="5400000" flipH="1" flipV="1">
                <a:off x="1000100" y="1571612"/>
                <a:ext cx="142876" cy="142876"/>
              </a:xfrm>
              <a:prstGeom prst="line">
                <a:avLst/>
              </a:prstGeom>
              <a:noFill/>
              <a:ln w="22225" algn="ctr">
                <a:solidFill>
                  <a:srgbClr val="C00000"/>
                </a:solidFill>
                <a:round/>
                <a:headEnd/>
                <a:tailEnd/>
              </a:ln>
            </p:spPr>
          </p:cxnSp>
        </p:grpSp>
        <p:grpSp>
          <p:nvGrpSpPr>
            <p:cNvPr id="94" name="Group 207"/>
            <p:cNvGrpSpPr>
              <a:grpSpLocks/>
            </p:cNvGrpSpPr>
            <p:nvPr/>
          </p:nvGrpSpPr>
          <p:grpSpPr bwMode="auto">
            <a:xfrm>
              <a:off x="7216000" y="2856702"/>
              <a:ext cx="142876" cy="142876"/>
              <a:chOff x="1000100" y="1571612"/>
              <a:chExt cx="142876" cy="142876"/>
            </a:xfrm>
          </p:grpSpPr>
          <p:cxnSp>
            <p:nvCxnSpPr>
              <p:cNvPr id="128" name="Straight Connector 572"/>
              <p:cNvCxnSpPr>
                <a:cxnSpLocks noChangeShapeType="1"/>
              </p:cNvCxnSpPr>
              <p:nvPr/>
            </p:nvCxnSpPr>
            <p:spPr bwMode="auto">
              <a:xfrm rot="16200000" flipH="1">
                <a:off x="1000100" y="1571612"/>
                <a:ext cx="142876" cy="142876"/>
              </a:xfrm>
              <a:prstGeom prst="line">
                <a:avLst/>
              </a:prstGeom>
              <a:noFill/>
              <a:ln w="22225" algn="ctr">
                <a:solidFill>
                  <a:srgbClr val="C00000"/>
                </a:solidFill>
                <a:round/>
                <a:headEnd/>
                <a:tailEnd/>
              </a:ln>
            </p:spPr>
          </p:cxnSp>
          <p:cxnSp>
            <p:nvCxnSpPr>
              <p:cNvPr id="129" name="Straight Connector 573"/>
              <p:cNvCxnSpPr>
                <a:cxnSpLocks noChangeShapeType="1"/>
              </p:cNvCxnSpPr>
              <p:nvPr/>
            </p:nvCxnSpPr>
            <p:spPr bwMode="auto">
              <a:xfrm rot="5400000" flipH="1" flipV="1">
                <a:off x="1000100" y="1571612"/>
                <a:ext cx="142876" cy="142876"/>
              </a:xfrm>
              <a:prstGeom prst="line">
                <a:avLst/>
              </a:prstGeom>
              <a:noFill/>
              <a:ln w="22225" algn="ctr">
                <a:solidFill>
                  <a:srgbClr val="C00000"/>
                </a:solidFill>
                <a:round/>
                <a:headEnd/>
                <a:tailEnd/>
              </a:ln>
            </p:spPr>
          </p:cxnSp>
        </p:grpSp>
        <p:grpSp>
          <p:nvGrpSpPr>
            <p:cNvPr id="95" name="Group 210"/>
            <p:cNvGrpSpPr>
              <a:grpSpLocks/>
            </p:cNvGrpSpPr>
            <p:nvPr/>
          </p:nvGrpSpPr>
          <p:grpSpPr bwMode="auto">
            <a:xfrm>
              <a:off x="6930248" y="3928272"/>
              <a:ext cx="142876" cy="142876"/>
              <a:chOff x="1000100" y="1571612"/>
              <a:chExt cx="142876" cy="142876"/>
            </a:xfrm>
          </p:grpSpPr>
          <p:cxnSp>
            <p:nvCxnSpPr>
              <p:cNvPr id="126" name="Straight Connector 570"/>
              <p:cNvCxnSpPr>
                <a:cxnSpLocks noChangeShapeType="1"/>
              </p:cNvCxnSpPr>
              <p:nvPr/>
            </p:nvCxnSpPr>
            <p:spPr bwMode="auto">
              <a:xfrm rot="16200000" flipH="1">
                <a:off x="1000100" y="1571612"/>
                <a:ext cx="142876" cy="142876"/>
              </a:xfrm>
              <a:prstGeom prst="line">
                <a:avLst/>
              </a:prstGeom>
              <a:noFill/>
              <a:ln w="22225" algn="ctr">
                <a:solidFill>
                  <a:srgbClr val="C00000"/>
                </a:solidFill>
                <a:round/>
                <a:headEnd/>
                <a:tailEnd/>
              </a:ln>
            </p:spPr>
          </p:cxnSp>
          <p:cxnSp>
            <p:nvCxnSpPr>
              <p:cNvPr id="127" name="Straight Connector 571"/>
              <p:cNvCxnSpPr>
                <a:cxnSpLocks noChangeShapeType="1"/>
              </p:cNvCxnSpPr>
              <p:nvPr/>
            </p:nvCxnSpPr>
            <p:spPr bwMode="auto">
              <a:xfrm rot="5400000" flipH="1" flipV="1">
                <a:off x="1000100" y="1571612"/>
                <a:ext cx="142876" cy="142876"/>
              </a:xfrm>
              <a:prstGeom prst="line">
                <a:avLst/>
              </a:prstGeom>
              <a:noFill/>
              <a:ln w="22225" algn="ctr">
                <a:solidFill>
                  <a:srgbClr val="C00000"/>
                </a:solidFill>
                <a:round/>
                <a:headEnd/>
                <a:tailEnd/>
              </a:ln>
            </p:spPr>
          </p:cxnSp>
        </p:grpSp>
        <p:grpSp>
          <p:nvGrpSpPr>
            <p:cNvPr id="96" name="Group 213"/>
            <p:cNvGrpSpPr>
              <a:grpSpLocks/>
            </p:cNvGrpSpPr>
            <p:nvPr/>
          </p:nvGrpSpPr>
          <p:grpSpPr bwMode="auto">
            <a:xfrm>
              <a:off x="8573322" y="3499644"/>
              <a:ext cx="142876" cy="142876"/>
              <a:chOff x="1000100" y="1571612"/>
              <a:chExt cx="142876" cy="142876"/>
            </a:xfrm>
          </p:grpSpPr>
          <p:cxnSp>
            <p:nvCxnSpPr>
              <p:cNvPr id="124" name="Straight Connector 568"/>
              <p:cNvCxnSpPr>
                <a:cxnSpLocks noChangeShapeType="1"/>
              </p:cNvCxnSpPr>
              <p:nvPr/>
            </p:nvCxnSpPr>
            <p:spPr bwMode="auto">
              <a:xfrm rot="16200000" flipH="1">
                <a:off x="1000100" y="1571612"/>
                <a:ext cx="142876" cy="142876"/>
              </a:xfrm>
              <a:prstGeom prst="line">
                <a:avLst/>
              </a:prstGeom>
              <a:noFill/>
              <a:ln w="22225" algn="ctr">
                <a:solidFill>
                  <a:srgbClr val="C00000"/>
                </a:solidFill>
                <a:round/>
                <a:headEnd/>
                <a:tailEnd/>
              </a:ln>
            </p:spPr>
          </p:cxnSp>
          <p:cxnSp>
            <p:nvCxnSpPr>
              <p:cNvPr id="125" name="Straight Connector 569"/>
              <p:cNvCxnSpPr>
                <a:cxnSpLocks noChangeShapeType="1"/>
              </p:cNvCxnSpPr>
              <p:nvPr/>
            </p:nvCxnSpPr>
            <p:spPr bwMode="auto">
              <a:xfrm rot="5400000" flipH="1" flipV="1">
                <a:off x="1000100" y="1571612"/>
                <a:ext cx="142876" cy="142876"/>
              </a:xfrm>
              <a:prstGeom prst="line">
                <a:avLst/>
              </a:prstGeom>
              <a:noFill/>
              <a:ln w="22225" algn="ctr">
                <a:solidFill>
                  <a:srgbClr val="C00000"/>
                </a:solidFill>
                <a:round/>
                <a:headEnd/>
                <a:tailEnd/>
              </a:ln>
            </p:spPr>
          </p:cxnSp>
        </p:grpSp>
        <p:grpSp>
          <p:nvGrpSpPr>
            <p:cNvPr id="97" name="Group 216"/>
            <p:cNvGrpSpPr>
              <a:grpSpLocks/>
            </p:cNvGrpSpPr>
            <p:nvPr/>
          </p:nvGrpSpPr>
          <p:grpSpPr bwMode="auto">
            <a:xfrm>
              <a:off x="8287570" y="2999578"/>
              <a:ext cx="142876" cy="142876"/>
              <a:chOff x="1000100" y="1571612"/>
              <a:chExt cx="142876" cy="142876"/>
            </a:xfrm>
          </p:grpSpPr>
          <p:cxnSp>
            <p:nvCxnSpPr>
              <p:cNvPr id="122" name="Straight Connector 566"/>
              <p:cNvCxnSpPr>
                <a:cxnSpLocks noChangeShapeType="1"/>
              </p:cNvCxnSpPr>
              <p:nvPr/>
            </p:nvCxnSpPr>
            <p:spPr bwMode="auto">
              <a:xfrm rot="16200000" flipH="1">
                <a:off x="1000100" y="1571612"/>
                <a:ext cx="142876" cy="142876"/>
              </a:xfrm>
              <a:prstGeom prst="line">
                <a:avLst/>
              </a:prstGeom>
              <a:noFill/>
              <a:ln w="22225" algn="ctr">
                <a:solidFill>
                  <a:srgbClr val="C00000"/>
                </a:solidFill>
                <a:round/>
                <a:headEnd/>
                <a:tailEnd/>
              </a:ln>
            </p:spPr>
          </p:cxnSp>
          <p:cxnSp>
            <p:nvCxnSpPr>
              <p:cNvPr id="123" name="Straight Connector 567"/>
              <p:cNvCxnSpPr>
                <a:cxnSpLocks noChangeShapeType="1"/>
              </p:cNvCxnSpPr>
              <p:nvPr/>
            </p:nvCxnSpPr>
            <p:spPr bwMode="auto">
              <a:xfrm rot="5400000" flipH="1" flipV="1">
                <a:off x="1000100" y="1571612"/>
                <a:ext cx="142876" cy="142876"/>
              </a:xfrm>
              <a:prstGeom prst="line">
                <a:avLst/>
              </a:prstGeom>
              <a:noFill/>
              <a:ln w="22225" algn="ctr">
                <a:solidFill>
                  <a:srgbClr val="C00000"/>
                </a:solidFill>
                <a:round/>
                <a:headEnd/>
                <a:tailEnd/>
              </a:ln>
            </p:spPr>
          </p:cxnSp>
        </p:grpSp>
        <p:grpSp>
          <p:nvGrpSpPr>
            <p:cNvPr id="98" name="Group 219"/>
            <p:cNvGrpSpPr>
              <a:grpSpLocks/>
            </p:cNvGrpSpPr>
            <p:nvPr/>
          </p:nvGrpSpPr>
          <p:grpSpPr bwMode="auto">
            <a:xfrm>
              <a:off x="6787372" y="4356900"/>
              <a:ext cx="142876" cy="142876"/>
              <a:chOff x="1000100" y="1571612"/>
              <a:chExt cx="142876" cy="142876"/>
            </a:xfrm>
          </p:grpSpPr>
          <p:cxnSp>
            <p:nvCxnSpPr>
              <p:cNvPr id="120" name="Straight Connector 564"/>
              <p:cNvCxnSpPr>
                <a:cxnSpLocks noChangeShapeType="1"/>
              </p:cNvCxnSpPr>
              <p:nvPr/>
            </p:nvCxnSpPr>
            <p:spPr bwMode="auto">
              <a:xfrm rot="16200000" flipH="1">
                <a:off x="1000100" y="1571612"/>
                <a:ext cx="142876" cy="142876"/>
              </a:xfrm>
              <a:prstGeom prst="line">
                <a:avLst/>
              </a:prstGeom>
              <a:noFill/>
              <a:ln w="22225" algn="ctr">
                <a:solidFill>
                  <a:srgbClr val="C00000"/>
                </a:solidFill>
                <a:round/>
                <a:headEnd/>
                <a:tailEnd/>
              </a:ln>
            </p:spPr>
          </p:cxnSp>
          <p:cxnSp>
            <p:nvCxnSpPr>
              <p:cNvPr id="121" name="Straight Connector 565"/>
              <p:cNvCxnSpPr>
                <a:cxnSpLocks noChangeShapeType="1"/>
              </p:cNvCxnSpPr>
              <p:nvPr/>
            </p:nvCxnSpPr>
            <p:spPr bwMode="auto">
              <a:xfrm rot="5400000" flipH="1" flipV="1">
                <a:off x="1000100" y="1571612"/>
                <a:ext cx="142876" cy="142876"/>
              </a:xfrm>
              <a:prstGeom prst="line">
                <a:avLst/>
              </a:prstGeom>
              <a:noFill/>
              <a:ln w="22225" algn="ctr">
                <a:solidFill>
                  <a:srgbClr val="C00000"/>
                </a:solidFill>
                <a:round/>
                <a:headEnd/>
                <a:tailEnd/>
              </a:ln>
            </p:spPr>
          </p:cxnSp>
        </p:grpSp>
        <p:sp>
          <p:nvSpPr>
            <p:cNvPr id="99" name="Oval 98"/>
            <p:cNvSpPr/>
            <p:nvPr/>
          </p:nvSpPr>
          <p:spPr>
            <a:xfrm>
              <a:off x="7429869" y="3856351"/>
              <a:ext cx="142867" cy="142888"/>
            </a:xfrm>
            <a:prstGeom prst="ellipse">
              <a:avLst/>
            </a:prstGeom>
            <a:noFill/>
            <a:ln w="25400" cap="flat" cmpd="sng" algn="ctr">
              <a:solidFill>
                <a:srgbClr val="4F81BD">
                  <a:shade val="50000"/>
                </a:srgbClr>
              </a:solidFill>
              <a:prstDash val="solid"/>
            </a:ln>
            <a:effectLst/>
          </p:spPr>
          <p:txBody>
            <a:bodyPr anchor="ctr"/>
            <a:lstStyle/>
            <a:p>
              <a:pPr algn="ctr" fontAlgn="auto">
                <a:spcBef>
                  <a:spcPts val="0"/>
                </a:spcBef>
                <a:spcAft>
                  <a:spcPts val="0"/>
                </a:spcAft>
                <a:defRPr/>
              </a:pPr>
              <a:endParaRPr lang="en-IN" sz="1800" kern="0">
                <a:solidFill>
                  <a:sysClr val="window" lastClr="FFFFFF"/>
                </a:solidFill>
                <a:latin typeface="Calibri"/>
              </a:endParaRPr>
            </a:p>
          </p:txBody>
        </p:sp>
        <p:sp>
          <p:nvSpPr>
            <p:cNvPr id="100" name="Oval 99"/>
            <p:cNvSpPr/>
            <p:nvPr/>
          </p:nvSpPr>
          <p:spPr>
            <a:xfrm>
              <a:off x="7929901" y="3499129"/>
              <a:ext cx="142867" cy="142888"/>
            </a:xfrm>
            <a:prstGeom prst="ellipse">
              <a:avLst/>
            </a:prstGeom>
            <a:noFill/>
            <a:ln w="25400" cap="flat" cmpd="sng" algn="ctr">
              <a:solidFill>
                <a:srgbClr val="4F81BD">
                  <a:shade val="50000"/>
                </a:srgbClr>
              </a:solidFill>
              <a:prstDash val="solid"/>
            </a:ln>
            <a:effectLst/>
          </p:spPr>
          <p:txBody>
            <a:bodyPr anchor="ctr"/>
            <a:lstStyle/>
            <a:p>
              <a:pPr algn="ctr" fontAlgn="auto">
                <a:spcBef>
                  <a:spcPts val="0"/>
                </a:spcBef>
                <a:spcAft>
                  <a:spcPts val="0"/>
                </a:spcAft>
                <a:defRPr/>
              </a:pPr>
              <a:endParaRPr lang="en-IN" sz="1800" kern="0">
                <a:solidFill>
                  <a:sysClr val="window" lastClr="FFFFFF"/>
                </a:solidFill>
                <a:latin typeface="Calibri"/>
              </a:endParaRPr>
            </a:p>
          </p:txBody>
        </p:sp>
        <p:sp>
          <p:nvSpPr>
            <p:cNvPr id="101" name="Oval 100"/>
            <p:cNvSpPr/>
            <p:nvPr/>
          </p:nvSpPr>
          <p:spPr>
            <a:xfrm>
              <a:off x="8358501" y="3784906"/>
              <a:ext cx="142867" cy="142888"/>
            </a:xfrm>
            <a:prstGeom prst="ellipse">
              <a:avLst/>
            </a:prstGeom>
            <a:noFill/>
            <a:ln w="25400" cap="flat" cmpd="sng" algn="ctr">
              <a:solidFill>
                <a:srgbClr val="4F81BD">
                  <a:shade val="50000"/>
                </a:srgbClr>
              </a:solidFill>
              <a:prstDash val="solid"/>
            </a:ln>
            <a:effectLst/>
          </p:spPr>
          <p:txBody>
            <a:bodyPr anchor="ctr"/>
            <a:lstStyle/>
            <a:p>
              <a:pPr algn="ctr" fontAlgn="auto">
                <a:spcBef>
                  <a:spcPts val="0"/>
                </a:spcBef>
                <a:spcAft>
                  <a:spcPts val="0"/>
                </a:spcAft>
                <a:defRPr/>
              </a:pPr>
              <a:endParaRPr lang="en-IN" sz="1800" kern="0">
                <a:solidFill>
                  <a:sysClr val="window" lastClr="FFFFFF"/>
                </a:solidFill>
                <a:latin typeface="Calibri"/>
              </a:endParaRPr>
            </a:p>
          </p:txBody>
        </p:sp>
        <p:sp>
          <p:nvSpPr>
            <p:cNvPr id="102" name="Oval 101"/>
            <p:cNvSpPr/>
            <p:nvPr/>
          </p:nvSpPr>
          <p:spPr>
            <a:xfrm>
              <a:off x="7929901" y="4285016"/>
              <a:ext cx="142867" cy="142888"/>
            </a:xfrm>
            <a:prstGeom prst="ellipse">
              <a:avLst/>
            </a:prstGeom>
            <a:noFill/>
            <a:ln w="25400" cap="flat" cmpd="sng" algn="ctr">
              <a:solidFill>
                <a:srgbClr val="4F81BD">
                  <a:shade val="50000"/>
                </a:srgbClr>
              </a:solidFill>
              <a:prstDash val="solid"/>
            </a:ln>
            <a:effectLst/>
          </p:spPr>
          <p:txBody>
            <a:bodyPr anchor="ctr"/>
            <a:lstStyle/>
            <a:p>
              <a:pPr algn="ctr" fontAlgn="auto">
                <a:spcBef>
                  <a:spcPts val="0"/>
                </a:spcBef>
                <a:spcAft>
                  <a:spcPts val="0"/>
                </a:spcAft>
                <a:defRPr/>
              </a:pPr>
              <a:endParaRPr lang="en-IN" sz="1800" kern="0">
                <a:solidFill>
                  <a:sysClr val="window" lastClr="FFFFFF"/>
                </a:solidFill>
                <a:latin typeface="Calibri"/>
              </a:endParaRPr>
            </a:p>
          </p:txBody>
        </p:sp>
        <p:sp>
          <p:nvSpPr>
            <p:cNvPr id="103" name="Oval 102"/>
            <p:cNvSpPr/>
            <p:nvPr/>
          </p:nvSpPr>
          <p:spPr>
            <a:xfrm>
              <a:off x="7929901" y="3784906"/>
              <a:ext cx="142867" cy="142888"/>
            </a:xfrm>
            <a:prstGeom prst="ellipse">
              <a:avLst/>
            </a:prstGeom>
            <a:noFill/>
            <a:ln w="25400" cap="flat" cmpd="sng" algn="ctr">
              <a:solidFill>
                <a:srgbClr val="4F81BD">
                  <a:shade val="50000"/>
                </a:srgbClr>
              </a:solidFill>
              <a:prstDash val="solid"/>
            </a:ln>
            <a:effectLst/>
          </p:spPr>
          <p:txBody>
            <a:bodyPr anchor="ctr"/>
            <a:lstStyle/>
            <a:p>
              <a:pPr algn="ctr" fontAlgn="auto">
                <a:spcBef>
                  <a:spcPts val="0"/>
                </a:spcBef>
                <a:spcAft>
                  <a:spcPts val="0"/>
                </a:spcAft>
                <a:defRPr/>
              </a:pPr>
              <a:endParaRPr lang="en-IN" sz="1800" kern="0">
                <a:solidFill>
                  <a:sysClr val="window" lastClr="FFFFFF"/>
                </a:solidFill>
                <a:latin typeface="Calibri"/>
              </a:endParaRPr>
            </a:p>
          </p:txBody>
        </p:sp>
        <p:sp>
          <p:nvSpPr>
            <p:cNvPr id="104" name="Oval 103"/>
            <p:cNvSpPr/>
            <p:nvPr/>
          </p:nvSpPr>
          <p:spPr>
            <a:xfrm>
              <a:off x="8215634" y="3570574"/>
              <a:ext cx="142867" cy="142888"/>
            </a:xfrm>
            <a:prstGeom prst="ellipse">
              <a:avLst/>
            </a:prstGeom>
            <a:noFill/>
            <a:ln w="25400" cap="flat" cmpd="sng" algn="ctr">
              <a:solidFill>
                <a:srgbClr val="4F81BD">
                  <a:shade val="50000"/>
                </a:srgbClr>
              </a:solidFill>
              <a:prstDash val="solid"/>
            </a:ln>
            <a:effectLst/>
          </p:spPr>
          <p:txBody>
            <a:bodyPr anchor="ctr"/>
            <a:lstStyle/>
            <a:p>
              <a:pPr algn="ctr" fontAlgn="auto">
                <a:spcBef>
                  <a:spcPts val="0"/>
                </a:spcBef>
                <a:spcAft>
                  <a:spcPts val="0"/>
                </a:spcAft>
                <a:defRPr/>
              </a:pPr>
              <a:endParaRPr lang="en-IN" sz="1800" kern="0">
                <a:solidFill>
                  <a:sysClr val="window" lastClr="FFFFFF"/>
                </a:solidFill>
                <a:latin typeface="Calibri"/>
              </a:endParaRPr>
            </a:p>
          </p:txBody>
        </p:sp>
        <p:sp>
          <p:nvSpPr>
            <p:cNvPr id="105" name="Oval 104"/>
            <p:cNvSpPr/>
            <p:nvPr/>
          </p:nvSpPr>
          <p:spPr>
            <a:xfrm>
              <a:off x="7644168" y="3713462"/>
              <a:ext cx="142867" cy="142888"/>
            </a:xfrm>
            <a:prstGeom prst="ellipse">
              <a:avLst/>
            </a:prstGeom>
            <a:noFill/>
            <a:ln w="25400" cap="flat" cmpd="sng" algn="ctr">
              <a:solidFill>
                <a:srgbClr val="4F81BD">
                  <a:shade val="50000"/>
                </a:srgbClr>
              </a:solidFill>
              <a:prstDash val="solid"/>
            </a:ln>
            <a:effectLst/>
          </p:spPr>
          <p:txBody>
            <a:bodyPr anchor="ctr"/>
            <a:lstStyle/>
            <a:p>
              <a:pPr algn="ctr" fontAlgn="auto">
                <a:spcBef>
                  <a:spcPts val="0"/>
                </a:spcBef>
                <a:spcAft>
                  <a:spcPts val="0"/>
                </a:spcAft>
                <a:defRPr/>
              </a:pPr>
              <a:endParaRPr lang="en-IN" sz="1800" kern="0">
                <a:solidFill>
                  <a:sysClr val="window" lastClr="FFFFFF"/>
                </a:solidFill>
                <a:latin typeface="Calibri"/>
              </a:endParaRPr>
            </a:p>
          </p:txBody>
        </p:sp>
        <p:sp>
          <p:nvSpPr>
            <p:cNvPr id="106" name="Oval 105"/>
            <p:cNvSpPr/>
            <p:nvPr/>
          </p:nvSpPr>
          <p:spPr>
            <a:xfrm>
              <a:off x="8358501" y="4142128"/>
              <a:ext cx="142867" cy="142888"/>
            </a:xfrm>
            <a:prstGeom prst="ellipse">
              <a:avLst/>
            </a:prstGeom>
            <a:noFill/>
            <a:ln w="25400" cap="flat" cmpd="sng" algn="ctr">
              <a:solidFill>
                <a:srgbClr val="4F81BD">
                  <a:shade val="50000"/>
                </a:srgbClr>
              </a:solidFill>
              <a:prstDash val="solid"/>
            </a:ln>
            <a:effectLst/>
          </p:spPr>
          <p:txBody>
            <a:bodyPr anchor="ctr"/>
            <a:lstStyle/>
            <a:p>
              <a:pPr algn="ctr" fontAlgn="auto">
                <a:spcBef>
                  <a:spcPts val="0"/>
                </a:spcBef>
                <a:spcAft>
                  <a:spcPts val="0"/>
                </a:spcAft>
                <a:defRPr/>
              </a:pPr>
              <a:endParaRPr lang="en-IN" sz="1800" kern="0">
                <a:solidFill>
                  <a:sysClr val="window" lastClr="FFFFFF"/>
                </a:solidFill>
                <a:latin typeface="Calibri"/>
              </a:endParaRPr>
            </a:p>
          </p:txBody>
        </p:sp>
        <p:sp>
          <p:nvSpPr>
            <p:cNvPr id="107" name="Oval 106"/>
            <p:cNvSpPr/>
            <p:nvPr/>
          </p:nvSpPr>
          <p:spPr>
            <a:xfrm>
              <a:off x="8715668" y="3927794"/>
              <a:ext cx="142867" cy="142888"/>
            </a:xfrm>
            <a:prstGeom prst="ellipse">
              <a:avLst/>
            </a:prstGeom>
            <a:noFill/>
            <a:ln w="25400" cap="flat" cmpd="sng" algn="ctr">
              <a:solidFill>
                <a:srgbClr val="4F81BD">
                  <a:shade val="50000"/>
                </a:srgbClr>
              </a:solidFill>
              <a:prstDash val="solid"/>
            </a:ln>
            <a:effectLst/>
          </p:spPr>
          <p:txBody>
            <a:bodyPr anchor="ctr"/>
            <a:lstStyle/>
            <a:p>
              <a:pPr algn="ctr" fontAlgn="auto">
                <a:spcBef>
                  <a:spcPts val="0"/>
                </a:spcBef>
                <a:spcAft>
                  <a:spcPts val="0"/>
                </a:spcAft>
                <a:defRPr/>
              </a:pPr>
              <a:endParaRPr lang="en-IN" sz="1800" kern="0">
                <a:solidFill>
                  <a:sysClr val="window" lastClr="FFFFFF"/>
                </a:solidFill>
                <a:latin typeface="Calibri"/>
              </a:endParaRPr>
            </a:p>
          </p:txBody>
        </p:sp>
        <p:sp>
          <p:nvSpPr>
            <p:cNvPr id="108" name="Oval 107"/>
            <p:cNvSpPr/>
            <p:nvPr/>
          </p:nvSpPr>
          <p:spPr>
            <a:xfrm>
              <a:off x="7787035" y="3999239"/>
              <a:ext cx="142867" cy="142888"/>
            </a:xfrm>
            <a:prstGeom prst="ellipse">
              <a:avLst/>
            </a:prstGeom>
            <a:noFill/>
            <a:ln w="25400" cap="flat" cmpd="sng" algn="ctr">
              <a:solidFill>
                <a:srgbClr val="4F81BD">
                  <a:shade val="50000"/>
                </a:srgbClr>
              </a:solidFill>
              <a:prstDash val="solid"/>
            </a:ln>
            <a:effectLst/>
          </p:spPr>
          <p:txBody>
            <a:bodyPr anchor="ctr"/>
            <a:lstStyle/>
            <a:p>
              <a:pPr algn="ctr" fontAlgn="auto">
                <a:spcBef>
                  <a:spcPts val="0"/>
                </a:spcBef>
                <a:spcAft>
                  <a:spcPts val="0"/>
                </a:spcAft>
                <a:defRPr/>
              </a:pPr>
              <a:endParaRPr lang="en-IN" sz="1800" kern="0">
                <a:solidFill>
                  <a:sysClr val="window" lastClr="FFFFFF"/>
                </a:solidFill>
                <a:latin typeface="Calibri"/>
              </a:endParaRPr>
            </a:p>
          </p:txBody>
        </p:sp>
        <p:sp>
          <p:nvSpPr>
            <p:cNvPr id="109" name="Oval 108"/>
            <p:cNvSpPr/>
            <p:nvPr/>
          </p:nvSpPr>
          <p:spPr>
            <a:xfrm>
              <a:off x="8144201" y="4070683"/>
              <a:ext cx="142867" cy="142888"/>
            </a:xfrm>
            <a:prstGeom prst="ellipse">
              <a:avLst/>
            </a:prstGeom>
            <a:noFill/>
            <a:ln w="25400" cap="flat" cmpd="sng" algn="ctr">
              <a:solidFill>
                <a:srgbClr val="4F81BD">
                  <a:shade val="50000"/>
                </a:srgbClr>
              </a:solidFill>
              <a:prstDash val="solid"/>
            </a:ln>
            <a:effectLst/>
          </p:spPr>
          <p:txBody>
            <a:bodyPr anchor="ctr"/>
            <a:lstStyle/>
            <a:p>
              <a:pPr algn="ctr" fontAlgn="auto">
                <a:spcBef>
                  <a:spcPts val="0"/>
                </a:spcBef>
                <a:spcAft>
                  <a:spcPts val="0"/>
                </a:spcAft>
                <a:defRPr/>
              </a:pPr>
              <a:endParaRPr lang="en-IN" sz="1800" kern="0">
                <a:solidFill>
                  <a:sysClr val="window" lastClr="FFFFFF"/>
                </a:solidFill>
                <a:latin typeface="Calibri"/>
              </a:endParaRPr>
            </a:p>
          </p:txBody>
        </p:sp>
        <p:sp>
          <p:nvSpPr>
            <p:cNvPr id="110" name="Oval 109"/>
            <p:cNvSpPr/>
            <p:nvPr/>
          </p:nvSpPr>
          <p:spPr>
            <a:xfrm>
              <a:off x="8287068" y="3356241"/>
              <a:ext cx="142867" cy="142888"/>
            </a:xfrm>
            <a:prstGeom prst="ellipse">
              <a:avLst/>
            </a:prstGeom>
            <a:noFill/>
            <a:ln w="25400" cap="flat" cmpd="sng" algn="ctr">
              <a:solidFill>
                <a:srgbClr val="4F81BD">
                  <a:shade val="50000"/>
                </a:srgbClr>
              </a:solidFill>
              <a:prstDash val="solid"/>
            </a:ln>
            <a:effectLst/>
          </p:spPr>
          <p:txBody>
            <a:bodyPr anchor="ctr"/>
            <a:lstStyle/>
            <a:p>
              <a:pPr algn="ctr" fontAlgn="auto">
                <a:spcBef>
                  <a:spcPts val="0"/>
                </a:spcBef>
                <a:spcAft>
                  <a:spcPts val="0"/>
                </a:spcAft>
                <a:defRPr/>
              </a:pPr>
              <a:endParaRPr lang="en-IN" sz="1800" kern="0">
                <a:solidFill>
                  <a:sysClr val="window" lastClr="FFFFFF"/>
                </a:solidFill>
                <a:latin typeface="Calibri"/>
              </a:endParaRPr>
            </a:p>
          </p:txBody>
        </p:sp>
        <p:cxnSp>
          <p:nvCxnSpPr>
            <p:cNvPr id="111" name="Straight Connector 555"/>
            <p:cNvCxnSpPr>
              <a:cxnSpLocks noChangeShapeType="1"/>
            </p:cNvCxnSpPr>
            <p:nvPr/>
          </p:nvCxnSpPr>
          <p:spPr bwMode="auto">
            <a:xfrm flipV="1">
              <a:off x="857224" y="2857496"/>
              <a:ext cx="1928826" cy="1571636"/>
            </a:xfrm>
            <a:prstGeom prst="line">
              <a:avLst/>
            </a:prstGeom>
            <a:noFill/>
            <a:ln w="19050" algn="ctr">
              <a:solidFill>
                <a:srgbClr val="4A7EBB"/>
              </a:solidFill>
              <a:round/>
              <a:headEnd/>
              <a:tailEnd/>
            </a:ln>
          </p:spPr>
        </p:cxnSp>
        <p:sp>
          <p:nvSpPr>
            <p:cNvPr id="112" name="Freeform 111"/>
            <p:cNvSpPr/>
            <p:nvPr/>
          </p:nvSpPr>
          <p:spPr>
            <a:xfrm>
              <a:off x="4618572" y="3176837"/>
              <a:ext cx="1485812" cy="1387605"/>
            </a:xfrm>
            <a:custGeom>
              <a:avLst/>
              <a:gdLst>
                <a:gd name="connsiteX0" fmla="*/ 1379071 w 1486648"/>
                <a:gd name="connsiteY0" fmla="*/ 167341 h 1388035"/>
                <a:gd name="connsiteX1" fmla="*/ 509495 w 1486648"/>
                <a:gd name="connsiteY1" fmla="*/ 50800 h 1388035"/>
                <a:gd name="connsiteX2" fmla="*/ 43330 w 1486648"/>
                <a:gd name="connsiteY2" fmla="*/ 472141 h 1388035"/>
                <a:gd name="connsiteX3" fmla="*/ 249518 w 1486648"/>
                <a:gd name="connsiteY3" fmla="*/ 1063812 h 1388035"/>
                <a:gd name="connsiteX4" fmla="*/ 482601 w 1486648"/>
                <a:gd name="connsiteY4" fmla="*/ 1359647 h 1388035"/>
                <a:gd name="connsiteX5" fmla="*/ 1334248 w 1486648"/>
                <a:gd name="connsiteY5" fmla="*/ 1234141 h 1388035"/>
                <a:gd name="connsiteX6" fmla="*/ 1397001 w 1486648"/>
                <a:gd name="connsiteY6" fmla="*/ 1180353 h 1388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6648" h="1388035">
                  <a:moveTo>
                    <a:pt x="1379071" y="167341"/>
                  </a:moveTo>
                  <a:cubicBezTo>
                    <a:pt x="1055594" y="83670"/>
                    <a:pt x="732118" y="0"/>
                    <a:pt x="509495" y="50800"/>
                  </a:cubicBezTo>
                  <a:cubicBezTo>
                    <a:pt x="286872" y="101600"/>
                    <a:pt x="86660" y="303306"/>
                    <a:pt x="43330" y="472141"/>
                  </a:cubicBezTo>
                  <a:cubicBezTo>
                    <a:pt x="0" y="640976"/>
                    <a:pt x="176306" y="915894"/>
                    <a:pt x="249518" y="1063812"/>
                  </a:cubicBezTo>
                  <a:cubicBezTo>
                    <a:pt x="322730" y="1211730"/>
                    <a:pt x="301813" y="1331259"/>
                    <a:pt x="482601" y="1359647"/>
                  </a:cubicBezTo>
                  <a:cubicBezTo>
                    <a:pt x="663389" y="1388035"/>
                    <a:pt x="1181848" y="1264023"/>
                    <a:pt x="1334248" y="1234141"/>
                  </a:cubicBezTo>
                  <a:cubicBezTo>
                    <a:pt x="1486648" y="1204259"/>
                    <a:pt x="1441824" y="1192306"/>
                    <a:pt x="1397001" y="1180353"/>
                  </a:cubicBezTo>
                </a:path>
              </a:pathLst>
            </a:custGeom>
            <a:noFill/>
            <a:ln w="19050" cap="flat" cmpd="sng" algn="ctr">
              <a:solidFill>
                <a:srgbClr val="4F81BD">
                  <a:shade val="95000"/>
                  <a:satMod val="105000"/>
                </a:srgbClr>
              </a:solidFill>
              <a:prstDash val="solid"/>
            </a:ln>
            <a:effectLst/>
          </p:spPr>
          <p:txBody>
            <a:bodyPr anchor="ctr"/>
            <a:lstStyle/>
            <a:p>
              <a:pPr algn="ctr" fontAlgn="auto">
                <a:spcBef>
                  <a:spcPts val="0"/>
                </a:spcBef>
                <a:spcAft>
                  <a:spcPts val="0"/>
                </a:spcAft>
                <a:defRPr/>
              </a:pPr>
              <a:endParaRPr lang="en-IN" sz="1800" kern="0">
                <a:solidFill>
                  <a:sysClr val="windowText" lastClr="000000"/>
                </a:solidFill>
                <a:latin typeface="Calibri"/>
              </a:endParaRPr>
            </a:p>
          </p:txBody>
        </p:sp>
        <p:sp>
          <p:nvSpPr>
            <p:cNvPr id="113" name="Freeform 112"/>
            <p:cNvSpPr/>
            <p:nvPr/>
          </p:nvSpPr>
          <p:spPr>
            <a:xfrm>
              <a:off x="7215569" y="3186363"/>
              <a:ext cx="1695349" cy="1343151"/>
            </a:xfrm>
            <a:custGeom>
              <a:avLst/>
              <a:gdLst>
                <a:gd name="connsiteX0" fmla="*/ 1695824 w 1695824"/>
                <a:gd name="connsiteY0" fmla="*/ 389965 h 1343212"/>
                <a:gd name="connsiteX1" fmla="*/ 1489635 w 1695824"/>
                <a:gd name="connsiteY1" fmla="*/ 587188 h 1343212"/>
                <a:gd name="connsiteX2" fmla="*/ 1265518 w 1695824"/>
                <a:gd name="connsiteY2" fmla="*/ 515471 h 1343212"/>
                <a:gd name="connsiteX3" fmla="*/ 1301377 w 1695824"/>
                <a:gd name="connsiteY3" fmla="*/ 219635 h 1343212"/>
                <a:gd name="connsiteX4" fmla="*/ 969682 w 1695824"/>
                <a:gd name="connsiteY4" fmla="*/ 58271 h 1343212"/>
                <a:gd name="connsiteX5" fmla="*/ 135965 w 1695824"/>
                <a:gd name="connsiteY5" fmla="*/ 569259 h 1343212"/>
                <a:gd name="connsiteX6" fmla="*/ 153894 w 1695824"/>
                <a:gd name="connsiteY6" fmla="*/ 981635 h 1343212"/>
                <a:gd name="connsiteX7" fmla="*/ 485588 w 1695824"/>
                <a:gd name="connsiteY7" fmla="*/ 963706 h 1343212"/>
                <a:gd name="connsiteX8" fmla="*/ 664882 w 1695824"/>
                <a:gd name="connsiteY8" fmla="*/ 1089212 h 1343212"/>
                <a:gd name="connsiteX9" fmla="*/ 655918 w 1695824"/>
                <a:gd name="connsiteY9" fmla="*/ 1259541 h 1343212"/>
                <a:gd name="connsiteX10" fmla="*/ 996577 w 1695824"/>
                <a:gd name="connsiteY10" fmla="*/ 1331259 h 1343212"/>
                <a:gd name="connsiteX11" fmla="*/ 1498600 w 1695824"/>
                <a:gd name="connsiteY11" fmla="*/ 1187823 h 1343212"/>
                <a:gd name="connsiteX12" fmla="*/ 1633071 w 1695824"/>
                <a:gd name="connsiteY12" fmla="*/ 1134035 h 1343212"/>
                <a:gd name="connsiteX13" fmla="*/ 1633071 w 1695824"/>
                <a:gd name="connsiteY13" fmla="*/ 1134035 h 134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95824" h="1343212">
                  <a:moveTo>
                    <a:pt x="1695824" y="389965"/>
                  </a:moveTo>
                  <a:cubicBezTo>
                    <a:pt x="1628588" y="478117"/>
                    <a:pt x="1561353" y="566270"/>
                    <a:pt x="1489635" y="587188"/>
                  </a:cubicBezTo>
                  <a:cubicBezTo>
                    <a:pt x="1417917" y="608106"/>
                    <a:pt x="1296894" y="576730"/>
                    <a:pt x="1265518" y="515471"/>
                  </a:cubicBezTo>
                  <a:cubicBezTo>
                    <a:pt x="1234142" y="454212"/>
                    <a:pt x="1350683" y="295835"/>
                    <a:pt x="1301377" y="219635"/>
                  </a:cubicBezTo>
                  <a:cubicBezTo>
                    <a:pt x="1252071" y="143435"/>
                    <a:pt x="1163917" y="0"/>
                    <a:pt x="969682" y="58271"/>
                  </a:cubicBezTo>
                  <a:cubicBezTo>
                    <a:pt x="775447" y="116542"/>
                    <a:pt x="271930" y="415365"/>
                    <a:pt x="135965" y="569259"/>
                  </a:cubicBezTo>
                  <a:cubicBezTo>
                    <a:pt x="0" y="723153"/>
                    <a:pt x="95624" y="915894"/>
                    <a:pt x="153894" y="981635"/>
                  </a:cubicBezTo>
                  <a:cubicBezTo>
                    <a:pt x="212165" y="1047376"/>
                    <a:pt x="400423" y="945777"/>
                    <a:pt x="485588" y="963706"/>
                  </a:cubicBezTo>
                  <a:cubicBezTo>
                    <a:pt x="570753" y="981636"/>
                    <a:pt x="636494" y="1039906"/>
                    <a:pt x="664882" y="1089212"/>
                  </a:cubicBezTo>
                  <a:cubicBezTo>
                    <a:pt x="693270" y="1138518"/>
                    <a:pt x="600636" y="1219200"/>
                    <a:pt x="655918" y="1259541"/>
                  </a:cubicBezTo>
                  <a:cubicBezTo>
                    <a:pt x="711201" y="1299882"/>
                    <a:pt x="856130" y="1343212"/>
                    <a:pt x="996577" y="1331259"/>
                  </a:cubicBezTo>
                  <a:cubicBezTo>
                    <a:pt x="1137024" y="1319306"/>
                    <a:pt x="1392518" y="1220694"/>
                    <a:pt x="1498600" y="1187823"/>
                  </a:cubicBezTo>
                  <a:cubicBezTo>
                    <a:pt x="1604682" y="1154952"/>
                    <a:pt x="1633071" y="1134035"/>
                    <a:pt x="1633071" y="1134035"/>
                  </a:cubicBezTo>
                  <a:lnTo>
                    <a:pt x="1633071" y="1134035"/>
                  </a:lnTo>
                </a:path>
              </a:pathLst>
            </a:custGeom>
            <a:noFill/>
            <a:ln w="19050" cap="flat" cmpd="sng" algn="ctr">
              <a:solidFill>
                <a:srgbClr val="4F81BD">
                  <a:shade val="95000"/>
                  <a:satMod val="105000"/>
                </a:srgbClr>
              </a:solidFill>
              <a:prstDash val="solid"/>
            </a:ln>
            <a:effectLst/>
          </p:spPr>
          <p:txBody>
            <a:bodyPr anchor="ctr"/>
            <a:lstStyle/>
            <a:p>
              <a:pPr algn="ctr" fontAlgn="auto">
                <a:spcBef>
                  <a:spcPts val="0"/>
                </a:spcBef>
                <a:spcAft>
                  <a:spcPts val="0"/>
                </a:spcAft>
                <a:defRPr/>
              </a:pPr>
              <a:endParaRPr lang="en-IN" sz="1800" kern="0">
                <a:solidFill>
                  <a:sysClr val="windowText" lastClr="000000"/>
                </a:solidFill>
                <a:latin typeface="Calibri"/>
              </a:endParaRPr>
            </a:p>
          </p:txBody>
        </p:sp>
        <p:sp>
          <p:nvSpPr>
            <p:cNvPr id="114" name="Rectangle 113"/>
            <p:cNvSpPr/>
            <p:nvPr/>
          </p:nvSpPr>
          <p:spPr>
            <a:xfrm>
              <a:off x="1215174" y="2143277"/>
              <a:ext cx="988954" cy="338170"/>
            </a:xfrm>
            <a:prstGeom prst="rect">
              <a:avLst/>
            </a:prstGeom>
          </p:spPr>
          <p:txBody>
            <a:bodyPr wrap="none">
              <a:spAutoFit/>
            </a:bodyPr>
            <a:lstStyle/>
            <a:p>
              <a:pPr fontAlgn="auto">
                <a:spcBef>
                  <a:spcPts val="0"/>
                </a:spcBef>
                <a:spcAft>
                  <a:spcPts val="0"/>
                </a:spcAft>
                <a:defRPr/>
              </a:pPr>
              <a:r>
                <a:rPr lang="en-IN" sz="1600" b="1" kern="0" dirty="0">
                  <a:solidFill>
                    <a:sysClr val="windowText" lastClr="000000"/>
                  </a:solidFill>
                </a:rPr>
                <a:t>Under fit</a:t>
              </a:r>
            </a:p>
          </p:txBody>
        </p:sp>
        <p:sp>
          <p:nvSpPr>
            <p:cNvPr id="115" name="Rectangle 114"/>
            <p:cNvSpPr/>
            <p:nvPr/>
          </p:nvSpPr>
          <p:spPr>
            <a:xfrm>
              <a:off x="4143939" y="2143277"/>
              <a:ext cx="1239763" cy="338170"/>
            </a:xfrm>
            <a:prstGeom prst="rect">
              <a:avLst/>
            </a:prstGeom>
          </p:spPr>
          <p:txBody>
            <a:bodyPr wrap="none">
              <a:spAutoFit/>
            </a:bodyPr>
            <a:lstStyle/>
            <a:p>
              <a:pPr fontAlgn="auto">
                <a:spcBef>
                  <a:spcPts val="0"/>
                </a:spcBef>
                <a:spcAft>
                  <a:spcPts val="0"/>
                </a:spcAft>
                <a:defRPr/>
              </a:pPr>
              <a:r>
                <a:rPr lang="en-IN" sz="1600" b="1" kern="0" dirty="0">
                  <a:solidFill>
                    <a:sysClr val="windowText" lastClr="000000"/>
                  </a:solidFill>
                </a:rPr>
                <a:t>Balanced fit</a:t>
              </a:r>
            </a:p>
          </p:txBody>
        </p:sp>
        <p:sp>
          <p:nvSpPr>
            <p:cNvPr id="116" name="Rectangle 115"/>
            <p:cNvSpPr/>
            <p:nvPr/>
          </p:nvSpPr>
          <p:spPr>
            <a:xfrm>
              <a:off x="7144136" y="2143277"/>
              <a:ext cx="876248" cy="338170"/>
            </a:xfrm>
            <a:prstGeom prst="rect">
              <a:avLst/>
            </a:prstGeom>
          </p:spPr>
          <p:txBody>
            <a:bodyPr wrap="none">
              <a:spAutoFit/>
            </a:bodyPr>
            <a:lstStyle/>
            <a:p>
              <a:pPr fontAlgn="auto">
                <a:spcBef>
                  <a:spcPts val="0"/>
                </a:spcBef>
                <a:spcAft>
                  <a:spcPts val="0"/>
                </a:spcAft>
                <a:defRPr/>
              </a:pPr>
              <a:r>
                <a:rPr lang="en-IN" sz="1600" b="1" kern="0" dirty="0">
                  <a:solidFill>
                    <a:sysClr val="windowText" lastClr="000000"/>
                  </a:solidFill>
                </a:rPr>
                <a:t>Over fit</a:t>
              </a:r>
            </a:p>
          </p:txBody>
        </p:sp>
        <p:sp>
          <p:nvSpPr>
            <p:cNvPr id="117" name="Rectangle 116"/>
            <p:cNvSpPr/>
            <p:nvPr/>
          </p:nvSpPr>
          <p:spPr>
            <a:xfrm>
              <a:off x="1358041" y="4715268"/>
              <a:ext cx="988954" cy="338170"/>
            </a:xfrm>
            <a:prstGeom prst="rect">
              <a:avLst/>
            </a:prstGeom>
          </p:spPr>
          <p:txBody>
            <a:bodyPr wrap="none">
              <a:spAutoFit/>
            </a:bodyPr>
            <a:lstStyle/>
            <a:p>
              <a:pPr fontAlgn="auto">
                <a:spcBef>
                  <a:spcPts val="0"/>
                </a:spcBef>
                <a:spcAft>
                  <a:spcPts val="0"/>
                </a:spcAft>
                <a:defRPr/>
              </a:pPr>
              <a:r>
                <a:rPr lang="en-IN" sz="1600" b="1" kern="0" dirty="0">
                  <a:solidFill>
                    <a:sysClr val="windowText" lastClr="000000"/>
                  </a:solidFill>
                </a:rPr>
                <a:t>Under fit</a:t>
              </a:r>
            </a:p>
          </p:txBody>
        </p:sp>
        <p:sp>
          <p:nvSpPr>
            <p:cNvPr id="118" name="Rectangle 117"/>
            <p:cNvSpPr/>
            <p:nvPr/>
          </p:nvSpPr>
          <p:spPr>
            <a:xfrm>
              <a:off x="4286805" y="4715268"/>
              <a:ext cx="1239763" cy="338170"/>
            </a:xfrm>
            <a:prstGeom prst="rect">
              <a:avLst/>
            </a:prstGeom>
          </p:spPr>
          <p:txBody>
            <a:bodyPr wrap="none">
              <a:spAutoFit/>
            </a:bodyPr>
            <a:lstStyle/>
            <a:p>
              <a:pPr fontAlgn="auto">
                <a:spcBef>
                  <a:spcPts val="0"/>
                </a:spcBef>
                <a:spcAft>
                  <a:spcPts val="0"/>
                </a:spcAft>
                <a:defRPr/>
              </a:pPr>
              <a:r>
                <a:rPr lang="en-IN" sz="1600" b="1" kern="0" dirty="0">
                  <a:solidFill>
                    <a:sysClr val="windowText" lastClr="000000"/>
                  </a:solidFill>
                </a:rPr>
                <a:t>Balanced fit</a:t>
              </a:r>
            </a:p>
          </p:txBody>
        </p:sp>
        <p:sp>
          <p:nvSpPr>
            <p:cNvPr id="119" name="Rectangle 118"/>
            <p:cNvSpPr/>
            <p:nvPr/>
          </p:nvSpPr>
          <p:spPr>
            <a:xfrm>
              <a:off x="7287002" y="4715268"/>
              <a:ext cx="876248" cy="338170"/>
            </a:xfrm>
            <a:prstGeom prst="rect">
              <a:avLst/>
            </a:prstGeom>
          </p:spPr>
          <p:txBody>
            <a:bodyPr wrap="none">
              <a:spAutoFit/>
            </a:bodyPr>
            <a:lstStyle/>
            <a:p>
              <a:pPr fontAlgn="auto">
                <a:spcBef>
                  <a:spcPts val="0"/>
                </a:spcBef>
                <a:spcAft>
                  <a:spcPts val="0"/>
                </a:spcAft>
                <a:defRPr/>
              </a:pPr>
              <a:r>
                <a:rPr lang="en-IN" sz="1600" b="1" kern="0" dirty="0">
                  <a:solidFill>
                    <a:sysClr val="windowText" lastClr="000000"/>
                  </a:solidFill>
                </a:rPr>
                <a:t>Over fit</a:t>
              </a:r>
            </a:p>
          </p:txBody>
        </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5800" y="593823"/>
            <a:ext cx="5887500" cy="445500"/>
          </a:xfrm>
        </p:spPr>
        <p:txBody>
          <a:bodyPr/>
          <a:lstStyle/>
          <a:p>
            <a:r>
              <a:rPr lang="en-US" altLang="en-US" b="1" dirty="0">
                <a:solidFill>
                  <a:srgbClr val="002060"/>
                </a:solidFill>
                <a:latin typeface="Times New Roman" pitchFamily="18" charset="0"/>
                <a:cs typeface="Times New Roman" pitchFamily="18" charset="0"/>
              </a:rPr>
              <a:t>Bias-Variance Trade-off</a:t>
            </a:r>
            <a:endParaRPr lang="en-US" dirty="0">
              <a:solidFill>
                <a:srgbClr val="002060"/>
              </a:solidFill>
              <a:latin typeface="Times New Roman" pitchFamily="18" charset="0"/>
              <a:cs typeface="Times New Roman" pitchFamily="18" charset="0"/>
            </a:endParaRPr>
          </a:p>
        </p:txBody>
      </p:sp>
      <p:sp>
        <p:nvSpPr>
          <p:cNvPr id="4" name="Text Placeholder 3"/>
          <p:cNvSpPr>
            <a:spLocks noGrp="1"/>
          </p:cNvSpPr>
          <p:nvPr>
            <p:ph type="body" idx="2"/>
          </p:nvPr>
        </p:nvSpPr>
        <p:spPr>
          <a:xfrm>
            <a:off x="1658319" y="1162372"/>
            <a:ext cx="5857531" cy="3316637"/>
          </a:xfrm>
        </p:spPr>
        <p:txBody>
          <a:bodyPr/>
          <a:lstStyle/>
          <a:p>
            <a:pPr algn="just">
              <a:lnSpc>
                <a:spcPct val="150000"/>
              </a:lnSpc>
            </a:pPr>
            <a:r>
              <a:rPr lang="en-US" dirty="0">
                <a:latin typeface="Times New Roman" pitchFamily="18" charset="0"/>
                <a:cs typeface="Times New Roman" pitchFamily="18" charset="0"/>
              </a:rPr>
              <a:t>In supervised learning, the class value assigned by the learning model built based on the training data may differ from the actual class value. </a:t>
            </a:r>
          </a:p>
          <a:p>
            <a:pPr algn="just">
              <a:lnSpc>
                <a:spcPct val="150000"/>
              </a:lnSpc>
            </a:pPr>
            <a:r>
              <a:rPr lang="en-US" dirty="0">
                <a:latin typeface="Times New Roman" pitchFamily="18" charset="0"/>
                <a:cs typeface="Times New Roman" pitchFamily="18" charset="0"/>
              </a:rPr>
              <a:t>This error in learning can be of two types – </a:t>
            </a:r>
          </a:p>
          <a:p>
            <a:pPr marL="558800" indent="-155575" algn="just">
              <a:lnSpc>
                <a:spcPct val="150000"/>
              </a:lnSpc>
              <a:buFont typeface="+mj-lt"/>
              <a:buAutoNum type="arabicPeriod"/>
            </a:pPr>
            <a:r>
              <a:rPr lang="en-US" b="1" dirty="0">
                <a:latin typeface="Times New Roman" pitchFamily="18" charset="0"/>
                <a:cs typeface="Times New Roman" pitchFamily="18" charset="0"/>
              </a:rPr>
              <a:t>	errors due to ‘bias’  </a:t>
            </a:r>
          </a:p>
          <a:p>
            <a:pPr marL="558800" indent="-155575" algn="just">
              <a:lnSpc>
                <a:spcPct val="150000"/>
              </a:lnSpc>
              <a:buFont typeface="+mj-lt"/>
              <a:buAutoNum type="arabicPeriod"/>
            </a:pPr>
            <a:r>
              <a:rPr lang="en-US" b="1" dirty="0">
                <a:latin typeface="Times New Roman" pitchFamily="18" charset="0"/>
                <a:cs typeface="Times New Roman" pitchFamily="18" charset="0"/>
              </a:rPr>
              <a:t>	error due to ‘variance’</a:t>
            </a:r>
          </a:p>
        </p:txBody>
      </p:sp>
      <p:pic>
        <p:nvPicPr>
          <p:cNvPr id="7"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5800" y="469840"/>
            <a:ext cx="5183231" cy="445500"/>
          </a:xfrm>
        </p:spPr>
        <p:txBody>
          <a:bodyPr/>
          <a:lstStyle/>
          <a:p>
            <a:r>
              <a:rPr lang="en-US" sz="2000" b="1" dirty="0">
                <a:solidFill>
                  <a:schemeClr val="accent1"/>
                </a:solidFill>
                <a:latin typeface="Times New Roman" pitchFamily="18" charset="0"/>
                <a:cs typeface="Times New Roman" pitchFamily="18" charset="0"/>
              </a:rPr>
              <a:t>ERRORS DUE TO BIAS</a:t>
            </a:r>
            <a:endParaRPr lang="en-US" sz="2000" dirty="0">
              <a:latin typeface="Times New Roman" pitchFamily="18" charset="0"/>
              <a:cs typeface="Times New Roman" pitchFamily="18" charset="0"/>
            </a:endParaRPr>
          </a:p>
        </p:txBody>
      </p:sp>
      <p:sp>
        <p:nvSpPr>
          <p:cNvPr id="4" name="Text Placeholder 3"/>
          <p:cNvSpPr>
            <a:spLocks noGrp="1"/>
          </p:cNvSpPr>
          <p:nvPr>
            <p:ph type="body" idx="2"/>
          </p:nvPr>
        </p:nvSpPr>
        <p:spPr>
          <a:xfrm>
            <a:off x="1495587" y="2758696"/>
            <a:ext cx="6129580" cy="1914040"/>
          </a:xfrm>
        </p:spPr>
        <p:txBody>
          <a:bodyPr/>
          <a:lstStyle/>
          <a:p>
            <a:r>
              <a:rPr lang="en-US" dirty="0">
                <a:latin typeface="Times New Roman" pitchFamily="18" charset="0"/>
                <a:cs typeface="Times New Roman" pitchFamily="18" charset="0"/>
              </a:rPr>
              <a:t>Errors due to bias arise from simplifying assumptions made by the model to make the target function less complex or easier to learn.</a:t>
            </a:r>
            <a:endParaRPr lang="en-US" altLang="en-US" dirty="0">
              <a:latin typeface="Times New Roman" pitchFamily="18" charset="0"/>
              <a:cs typeface="Times New Roman" pitchFamily="18" charset="0"/>
            </a:endParaRPr>
          </a:p>
          <a:p>
            <a:r>
              <a:rPr lang="en-US" dirty="0" err="1">
                <a:latin typeface="Times New Roman" pitchFamily="18" charset="0"/>
                <a:cs typeface="Times New Roman" pitchFamily="18" charset="0"/>
              </a:rPr>
              <a:t>Underfitting</a:t>
            </a:r>
            <a:r>
              <a:rPr lang="en-US" dirty="0">
                <a:latin typeface="Times New Roman" pitchFamily="18" charset="0"/>
                <a:cs typeface="Times New Roman" pitchFamily="18" charset="0"/>
              </a:rPr>
              <a:t> results in high bias</a:t>
            </a:r>
            <a:endParaRPr lang="en-US" dirty="0"/>
          </a:p>
        </p:txBody>
      </p:sp>
      <p:grpSp>
        <p:nvGrpSpPr>
          <p:cNvPr id="7" name="Group 6"/>
          <p:cNvGrpSpPr/>
          <p:nvPr/>
        </p:nvGrpSpPr>
        <p:grpSpPr>
          <a:xfrm>
            <a:off x="1557580" y="1123625"/>
            <a:ext cx="6145079" cy="1596330"/>
            <a:chOff x="175613" y="949621"/>
            <a:chExt cx="8858280" cy="2050751"/>
          </a:xfrm>
        </p:grpSpPr>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4283" y="1428737"/>
              <a:ext cx="8572560" cy="1571635"/>
            </a:xfrm>
            <a:prstGeom prst="rect">
              <a:avLst/>
            </a:prstGeom>
          </p:spPr>
        </p:pic>
        <p:grpSp>
          <p:nvGrpSpPr>
            <p:cNvPr id="9" name="Group 18"/>
            <p:cNvGrpSpPr/>
            <p:nvPr/>
          </p:nvGrpSpPr>
          <p:grpSpPr>
            <a:xfrm>
              <a:off x="3517900" y="1500174"/>
              <a:ext cx="1983489" cy="1446374"/>
              <a:chOff x="3517900" y="2374900"/>
              <a:chExt cx="1983489" cy="1446374"/>
            </a:xfrm>
          </p:grpSpPr>
          <p:cxnSp>
            <p:nvCxnSpPr>
              <p:cNvPr id="11" name="Straight Arrow Connector 10"/>
              <p:cNvCxnSpPr/>
              <p:nvPr/>
            </p:nvCxnSpPr>
            <p:spPr>
              <a:xfrm flipV="1">
                <a:off x="3517900" y="2374900"/>
                <a:ext cx="0" cy="736600"/>
              </a:xfrm>
              <a:prstGeom prst="straightConnector1">
                <a:avLst/>
              </a:prstGeom>
              <a:ln w="38100">
                <a:solidFill>
                  <a:schemeClr val="accent6">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5501389" y="2589214"/>
                <a:ext cx="0" cy="727022"/>
              </a:xfrm>
              <a:prstGeom prst="straightConnector1">
                <a:avLst/>
              </a:prstGeom>
              <a:ln w="38100">
                <a:solidFill>
                  <a:schemeClr val="accent6">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549513" y="3017842"/>
                <a:ext cx="0" cy="803432"/>
              </a:xfrm>
              <a:prstGeom prst="straightConnector1">
                <a:avLst/>
              </a:prstGeom>
              <a:ln w="38100">
                <a:solidFill>
                  <a:schemeClr val="accent6">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175613" y="949621"/>
              <a:ext cx="8858280" cy="444640"/>
            </a:xfrm>
            <a:prstGeom prst="rect">
              <a:avLst/>
            </a:prstGeom>
            <a:noFill/>
          </p:spPr>
          <p:txBody>
            <a:bodyPr wrap="square" rtlCol="0">
              <a:spAutoFit/>
            </a:bodyPr>
            <a:lstStyle/>
            <a:p>
              <a:r>
                <a:rPr lang="en-US" sz="1600" dirty="0">
                  <a:latin typeface="Times New Roman" pitchFamily="18" charset="0"/>
                  <a:cs typeface="Times New Roman" pitchFamily="18" charset="0"/>
                </a:rPr>
                <a:t>Training Set 1         Training Set 2       Training Set 3	   Training Set 4</a:t>
              </a:r>
              <a:endParaRPr lang="en-US" sz="1100" dirty="0">
                <a:latin typeface="Times New Roman" pitchFamily="18" charset="0"/>
                <a:cs typeface="Times New Roman" pitchFamily="18" charset="0"/>
              </a:endParaRPr>
            </a:p>
          </p:txBody>
        </p:sp>
      </p:grpSp>
      <p:pic>
        <p:nvPicPr>
          <p:cNvPr id="14" name="Picture 1" descr="Description: Description: C:\Users\COE\Desktop\anurag university logo new.png"/>
          <p:cNvPicPr>
            <a:picLocks noChangeAspect="1" noChangeArrowheads="1"/>
          </p:cNvPicPr>
          <p:nvPr/>
        </p:nvPicPr>
        <p:blipFill>
          <a:blip r:embed="rId3"/>
          <a:srcRect/>
          <a:stretch>
            <a:fillRect/>
          </a:stretch>
        </p:blipFill>
        <p:spPr bwMode="auto">
          <a:xfrm>
            <a:off x="7194481" y="585843"/>
            <a:ext cx="581901" cy="545533"/>
          </a:xfrm>
          <a:prstGeom prst="rect">
            <a:avLst/>
          </a:prstGeom>
          <a:noFill/>
          <a:ln w="9525">
            <a:noFill/>
            <a:miter lim="800000"/>
            <a:headEnd/>
            <a:tailEnd/>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9305" y="555078"/>
            <a:ext cx="5887500" cy="445500"/>
          </a:xfrm>
        </p:spPr>
        <p:txBody>
          <a:bodyPr/>
          <a:lstStyle/>
          <a:p>
            <a:r>
              <a:rPr lang="en-US" sz="2000" b="1" dirty="0">
                <a:solidFill>
                  <a:schemeClr val="accent1"/>
                </a:solidFill>
                <a:latin typeface="Times New Roman" pitchFamily="18" charset="0"/>
                <a:cs typeface="Times New Roman" pitchFamily="18" charset="0"/>
              </a:rPr>
              <a:t>ERRORS DUE TO VARIANCE</a:t>
            </a:r>
            <a:endParaRPr lang="en-US" sz="2000" dirty="0">
              <a:latin typeface="Times New Roman" pitchFamily="18" charset="0"/>
              <a:cs typeface="Times New Roman" pitchFamily="18" charset="0"/>
            </a:endParaRPr>
          </a:p>
        </p:txBody>
      </p:sp>
      <p:sp>
        <p:nvSpPr>
          <p:cNvPr id="3" name="Text Placeholder 2"/>
          <p:cNvSpPr>
            <a:spLocks noGrp="1"/>
          </p:cNvSpPr>
          <p:nvPr>
            <p:ph type="body" idx="1"/>
          </p:nvPr>
        </p:nvSpPr>
        <p:spPr>
          <a:xfrm>
            <a:off x="1472339" y="2921432"/>
            <a:ext cx="6043436" cy="1681566"/>
          </a:xfrm>
        </p:spPr>
        <p:txBody>
          <a:bodyPr/>
          <a:lstStyle/>
          <a:p>
            <a:r>
              <a:rPr lang="en-US" sz="1800" dirty="0">
                <a:latin typeface="Times New Roman" pitchFamily="18" charset="0"/>
                <a:cs typeface="Times New Roman" pitchFamily="18" charset="0"/>
              </a:rPr>
              <a:t>Errors due to variance occur from difference in training data sets used to train the model. </a:t>
            </a:r>
          </a:p>
          <a:p>
            <a:r>
              <a:rPr lang="en-US" sz="1800" dirty="0">
                <a:latin typeface="Times New Roman" pitchFamily="18" charset="0"/>
                <a:cs typeface="Times New Roman" pitchFamily="18" charset="0"/>
              </a:rPr>
              <a:t>Overfitting, results in high variance</a:t>
            </a:r>
          </a:p>
          <a:p>
            <a:endParaRPr lang="en-US" dirty="0"/>
          </a:p>
        </p:txBody>
      </p:sp>
      <p:pic>
        <p:nvPicPr>
          <p:cNvPr id="4"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grpSp>
        <p:nvGrpSpPr>
          <p:cNvPr id="5" name="Group 4"/>
          <p:cNvGrpSpPr/>
          <p:nvPr/>
        </p:nvGrpSpPr>
        <p:grpSpPr>
          <a:xfrm>
            <a:off x="1394847" y="1158487"/>
            <a:ext cx="6214821" cy="1638961"/>
            <a:chOff x="285720" y="1142984"/>
            <a:chExt cx="8858280" cy="1928826"/>
          </a:xfrm>
        </p:grpSpPr>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7158" y="1500174"/>
              <a:ext cx="8641160" cy="1571636"/>
            </a:xfrm>
            <a:prstGeom prst="rect">
              <a:avLst/>
            </a:prstGeom>
          </p:spPr>
        </p:pic>
        <p:sp>
          <p:nvSpPr>
            <p:cNvPr id="7" name="TextBox 6"/>
            <p:cNvSpPr txBox="1"/>
            <p:nvPr/>
          </p:nvSpPr>
          <p:spPr>
            <a:xfrm>
              <a:off x="285720" y="1142984"/>
              <a:ext cx="8858280" cy="615756"/>
            </a:xfrm>
            <a:prstGeom prst="rect">
              <a:avLst/>
            </a:prstGeom>
            <a:noFill/>
          </p:spPr>
          <p:txBody>
            <a:bodyPr wrap="square" rtlCol="0">
              <a:spAutoFit/>
            </a:bodyPr>
            <a:lstStyle/>
            <a:p>
              <a:r>
                <a:rPr lang="en-US" dirty="0">
                  <a:latin typeface="Times New Roman" pitchFamily="18" charset="0"/>
                  <a:cs typeface="Times New Roman" pitchFamily="18" charset="0"/>
                </a:rPr>
                <a:t>Training Set 1           Training Set 2	        Training Set 3	       Training Set 4</a:t>
              </a:r>
              <a:endParaRPr lang="en-US" sz="1050" dirty="0">
                <a:latin typeface="Times New Roman" pitchFamily="18" charset="0"/>
                <a:cs typeface="Times New Roman" pitchFamily="18" charset="0"/>
              </a:endParaRPr>
            </a:p>
          </p:txBody>
        </p:sp>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803" y="593824"/>
            <a:ext cx="5887500" cy="445500"/>
          </a:xfrm>
        </p:spPr>
        <p:txBody>
          <a:bodyPr/>
          <a:lstStyle/>
          <a:p>
            <a:r>
              <a:rPr lang="en-US" altLang="en-US" b="1" dirty="0">
                <a:solidFill>
                  <a:schemeClr val="accent1"/>
                </a:solidFill>
                <a:latin typeface="Times New Roman" pitchFamily="18" charset="0"/>
                <a:cs typeface="Times New Roman" pitchFamily="18" charset="0"/>
              </a:rPr>
              <a:t>Bias - variance trade-off</a:t>
            </a:r>
            <a:endParaRPr lang="en-US" dirty="0">
              <a:latin typeface="Times New Roman" pitchFamily="18" charset="0"/>
              <a:cs typeface="Times New Roman" pitchFamily="18" charset="0"/>
            </a:endParaRPr>
          </a:p>
        </p:txBody>
      </p:sp>
      <p:sp>
        <p:nvSpPr>
          <p:cNvPr id="3" name="Text Placeholder 2"/>
          <p:cNvSpPr>
            <a:spLocks noGrp="1"/>
          </p:cNvSpPr>
          <p:nvPr>
            <p:ph type="body" idx="1"/>
          </p:nvPr>
        </p:nvSpPr>
        <p:spPr>
          <a:xfrm>
            <a:off x="1371601" y="1162373"/>
            <a:ext cx="6013342" cy="3386380"/>
          </a:xfrm>
        </p:spPr>
        <p:txBody>
          <a:bodyPr/>
          <a:lstStyle/>
          <a:p>
            <a:pPr>
              <a:lnSpc>
                <a:spcPts val="2600"/>
              </a:lnSpc>
            </a:pPr>
            <a:r>
              <a:rPr lang="en-US" altLang="en-US" sz="2000" b="1" dirty="0" err="1">
                <a:latin typeface="Times New Roman" pitchFamily="18" charset="0"/>
                <a:cs typeface="Times New Roman" pitchFamily="18" charset="0"/>
              </a:rPr>
              <a:t>Underfitting</a:t>
            </a:r>
            <a:r>
              <a:rPr lang="en-US" altLang="en-US" sz="2000" b="1" dirty="0">
                <a:latin typeface="Times New Roman" pitchFamily="18" charset="0"/>
                <a:cs typeface="Times New Roman" pitchFamily="18" charset="0"/>
              </a:rPr>
              <a:t>:</a:t>
            </a:r>
            <a:r>
              <a:rPr lang="en-US" altLang="en-US" sz="2000" dirty="0">
                <a:latin typeface="Times New Roman" pitchFamily="18" charset="0"/>
                <a:cs typeface="Times New Roman" pitchFamily="18" charset="0"/>
              </a:rPr>
              <a:t> model is too “simple” to represent all the relevant class characteristics</a:t>
            </a:r>
          </a:p>
          <a:p>
            <a:pPr lvl="1">
              <a:lnSpc>
                <a:spcPts val="2600"/>
              </a:lnSpc>
            </a:pPr>
            <a:r>
              <a:rPr lang="en-US" altLang="en-US" sz="2000" dirty="0">
                <a:latin typeface="Times New Roman" pitchFamily="18" charset="0"/>
                <a:cs typeface="Times New Roman" pitchFamily="18" charset="0"/>
              </a:rPr>
              <a:t>High bias and low variance</a:t>
            </a:r>
          </a:p>
          <a:p>
            <a:pPr lvl="1">
              <a:lnSpc>
                <a:spcPts val="2600"/>
              </a:lnSpc>
            </a:pPr>
            <a:r>
              <a:rPr lang="en-US" altLang="en-US" sz="2000" dirty="0">
                <a:latin typeface="Times New Roman" pitchFamily="18" charset="0"/>
                <a:cs typeface="Times New Roman" pitchFamily="18" charset="0"/>
              </a:rPr>
              <a:t>High training error and high test error</a:t>
            </a:r>
          </a:p>
          <a:p>
            <a:pPr lvl="1">
              <a:lnSpc>
                <a:spcPts val="2600"/>
              </a:lnSpc>
              <a:buNone/>
            </a:pPr>
            <a:endParaRPr lang="en-US" altLang="en-US" sz="2000" dirty="0">
              <a:latin typeface="Times New Roman" pitchFamily="18" charset="0"/>
              <a:cs typeface="Times New Roman" pitchFamily="18" charset="0"/>
            </a:endParaRPr>
          </a:p>
          <a:p>
            <a:pPr>
              <a:lnSpc>
                <a:spcPts val="2600"/>
              </a:lnSpc>
            </a:pPr>
            <a:r>
              <a:rPr lang="en-US" altLang="en-US" sz="2000" b="1" dirty="0">
                <a:latin typeface="Times New Roman" pitchFamily="18" charset="0"/>
                <a:cs typeface="Times New Roman" pitchFamily="18" charset="0"/>
              </a:rPr>
              <a:t>Overfitting:</a:t>
            </a:r>
            <a:r>
              <a:rPr lang="en-US" altLang="en-US" sz="2000" dirty="0">
                <a:latin typeface="Times New Roman" pitchFamily="18" charset="0"/>
                <a:cs typeface="Times New Roman" pitchFamily="18" charset="0"/>
              </a:rPr>
              <a:t> model is too “complex” and fits irrelevant characteristics (noise) in the data</a:t>
            </a:r>
          </a:p>
          <a:p>
            <a:pPr lvl="1">
              <a:lnSpc>
                <a:spcPts val="2600"/>
              </a:lnSpc>
            </a:pPr>
            <a:r>
              <a:rPr lang="en-US" altLang="en-US" sz="2000" dirty="0">
                <a:latin typeface="Times New Roman" pitchFamily="18" charset="0"/>
                <a:cs typeface="Times New Roman" pitchFamily="18" charset="0"/>
              </a:rPr>
              <a:t>Low bias and high variance</a:t>
            </a:r>
          </a:p>
          <a:p>
            <a:pPr lvl="1">
              <a:lnSpc>
                <a:spcPts val="2600"/>
              </a:lnSpc>
            </a:pPr>
            <a:r>
              <a:rPr lang="en-US" altLang="en-US" sz="2000" dirty="0">
                <a:latin typeface="Times New Roman" pitchFamily="18" charset="0"/>
                <a:cs typeface="Times New Roman" pitchFamily="18" charset="0"/>
              </a:rPr>
              <a:t>Low training error and high test error</a:t>
            </a:r>
          </a:p>
          <a:p>
            <a:endParaRPr lang="en-US" sz="1800" dirty="0"/>
          </a:p>
        </p:txBody>
      </p:sp>
      <p:pic>
        <p:nvPicPr>
          <p:cNvPr id="4"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5800" y="624820"/>
            <a:ext cx="5887500" cy="445500"/>
          </a:xfrm>
        </p:spPr>
        <p:txBody>
          <a:bodyPr/>
          <a:lstStyle/>
          <a:p>
            <a:r>
              <a:rPr lang="en-IN" sz="2800" b="1" dirty="0">
                <a:solidFill>
                  <a:srgbClr val="002060"/>
                </a:solidFill>
                <a:latin typeface="Times New Roman" pitchFamily="18" charset="0"/>
                <a:cs typeface="Times New Roman" pitchFamily="18" charset="0"/>
              </a:rPr>
              <a:t>Train a model – </a:t>
            </a:r>
            <a:r>
              <a:rPr lang="en-IN" sz="2000" b="1" dirty="0">
                <a:solidFill>
                  <a:srgbClr val="002060"/>
                </a:solidFill>
                <a:latin typeface="Times New Roman" pitchFamily="18" charset="0"/>
                <a:cs typeface="Times New Roman" pitchFamily="18" charset="0"/>
              </a:rPr>
              <a:t>Bias vs. Variance</a:t>
            </a:r>
            <a:endParaRPr lang="en-US" sz="2000" dirty="0">
              <a:solidFill>
                <a:srgbClr val="002060"/>
              </a:solidFill>
              <a:latin typeface="Times New Roman" pitchFamily="18" charset="0"/>
              <a:cs typeface="Times New Roman" pitchFamily="18" charset="0"/>
            </a:endParaRPr>
          </a:p>
        </p:txBody>
      </p:sp>
      <p:pic>
        <p:nvPicPr>
          <p:cNvPr id="4"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pic>
        <p:nvPicPr>
          <p:cNvPr id="5" name="Picture 2"/>
          <p:cNvPicPr>
            <a:picLocks noChangeAspect="1" noChangeArrowheads="1"/>
          </p:cNvPicPr>
          <p:nvPr/>
        </p:nvPicPr>
        <p:blipFill>
          <a:blip r:embed="rId3"/>
          <a:srcRect/>
          <a:stretch>
            <a:fillRect/>
          </a:stretch>
        </p:blipFill>
        <p:spPr bwMode="auto">
          <a:xfrm>
            <a:off x="2131017" y="1109758"/>
            <a:ext cx="4339525" cy="3466149"/>
          </a:xfrm>
          <a:prstGeom prst="rect">
            <a:avLst/>
          </a:prstGeom>
          <a:noFill/>
          <a:ln w="9525">
            <a:noFill/>
            <a:miter lim="800000"/>
            <a:headEnd/>
            <a:tailEnd/>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7279" y="2097160"/>
            <a:ext cx="5887500" cy="445500"/>
          </a:xfrm>
        </p:spPr>
        <p:txBody>
          <a:bodyPr/>
          <a:lstStyle/>
          <a:p>
            <a:r>
              <a:rPr lang="en-US" sz="2000" b="1" dirty="0">
                <a:solidFill>
                  <a:srgbClr val="002060"/>
                </a:solidFill>
                <a:latin typeface="Times New Roman" pitchFamily="18" charset="0"/>
                <a:cs typeface="Times New Roman" pitchFamily="18" charset="0"/>
              </a:rPr>
              <a:t>EVALUATING PERFORMANCE OF A MODEL</a:t>
            </a:r>
          </a:p>
        </p:txBody>
      </p:sp>
      <p:pic>
        <p:nvPicPr>
          <p:cNvPr id="3" name="Picture 1" descr="Description: Description: C:\Users\COE\Desktop\anurag university logo new.png"/>
          <p:cNvPicPr>
            <a:picLocks noChangeAspect="1" noChangeArrowheads="1"/>
          </p:cNvPicPr>
          <p:nvPr/>
        </p:nvPicPr>
        <p:blipFill>
          <a:blip r:embed="rId2"/>
          <a:srcRect/>
          <a:stretch>
            <a:fillRect/>
          </a:stretch>
        </p:blipFill>
        <p:spPr bwMode="auto">
          <a:xfrm>
            <a:off x="7194481" y="585843"/>
            <a:ext cx="581901" cy="545533"/>
          </a:xfrm>
          <a:prstGeom prst="rect">
            <a:avLst/>
          </a:prstGeom>
          <a:noFill/>
          <a:ln w="9525">
            <a:noFill/>
            <a:miter lim="800000"/>
            <a:headEnd/>
            <a:tailEnd/>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2558" y="624824"/>
            <a:ext cx="5887500" cy="445500"/>
          </a:xfrm>
        </p:spPr>
        <p:txBody>
          <a:bodyPr/>
          <a:lstStyle/>
          <a:p>
            <a:endParaRPr lang="en-US" dirty="0"/>
          </a:p>
        </p:txBody>
      </p:sp>
      <p:sp>
        <p:nvSpPr>
          <p:cNvPr id="3" name="Text Placeholder 2"/>
          <p:cNvSpPr>
            <a:spLocks noGrp="1"/>
          </p:cNvSpPr>
          <p:nvPr>
            <p:ph type="body" idx="1"/>
          </p:nvPr>
        </p:nvSpPr>
        <p:spPr>
          <a:xfrm>
            <a:off x="1394846" y="1123627"/>
            <a:ext cx="6269065" cy="3363132"/>
          </a:xfrm>
        </p:spPr>
        <p:txBody>
          <a:bodyPr/>
          <a:lstStyle/>
          <a:p>
            <a:pPr algn="just"/>
            <a:r>
              <a:rPr lang="en-US" sz="2000" dirty="0">
                <a:latin typeface="Times New Roman" pitchFamily="18" charset="0"/>
                <a:cs typeface="Times New Roman" pitchFamily="18" charset="0"/>
              </a:rPr>
              <a:t>Based on the number of correct and incorrect classifications or predictions made by a model, the accuracy of the model is calculated.</a:t>
            </a:r>
          </a:p>
          <a:p>
            <a:r>
              <a:rPr lang="en-US" sz="2000" dirty="0">
                <a:latin typeface="Times New Roman" pitchFamily="18" charset="0"/>
                <a:cs typeface="Times New Roman" pitchFamily="18" charset="0"/>
              </a:rPr>
              <a:t>There are four possibilities with regards to the cricket match win/loss prediction:</a:t>
            </a:r>
          </a:p>
          <a:p>
            <a:pPr marL="744538" indent="-457200">
              <a:buNone/>
            </a:pPr>
            <a:r>
              <a:rPr lang="en-US" sz="1600" dirty="0">
                <a:latin typeface="Times New Roman" pitchFamily="18" charset="0"/>
                <a:cs typeface="Times New Roman" pitchFamily="18" charset="0"/>
              </a:rPr>
              <a:t>1.</a:t>
            </a:r>
            <a:r>
              <a:rPr lang="en-US" sz="2000" dirty="0">
                <a:latin typeface="Times New Roman" pitchFamily="18" charset="0"/>
                <a:cs typeface="Times New Roman" pitchFamily="18" charset="0"/>
              </a:rPr>
              <a:t> </a:t>
            </a:r>
            <a:r>
              <a:rPr lang="en-US" sz="1600" dirty="0">
                <a:latin typeface="Times New Roman" pitchFamily="18" charset="0"/>
                <a:cs typeface="Times New Roman" pitchFamily="18" charset="0"/>
              </a:rPr>
              <a:t>The model predicted win and the team won - True Positive (TP)</a:t>
            </a:r>
          </a:p>
          <a:p>
            <a:pPr marL="744538" indent="-457200">
              <a:buNone/>
            </a:pPr>
            <a:r>
              <a:rPr lang="en-US" sz="1600" dirty="0">
                <a:latin typeface="Times New Roman" pitchFamily="18" charset="0"/>
                <a:cs typeface="Times New Roman" pitchFamily="18" charset="0"/>
              </a:rPr>
              <a:t>2. The model predicted win and the team lost - False Positive (FP)</a:t>
            </a:r>
          </a:p>
          <a:p>
            <a:pPr marL="744538" indent="-457200">
              <a:buNone/>
            </a:pPr>
            <a:r>
              <a:rPr lang="en-US" sz="1600" dirty="0">
                <a:latin typeface="Times New Roman" pitchFamily="18" charset="0"/>
                <a:cs typeface="Times New Roman" pitchFamily="18" charset="0"/>
              </a:rPr>
              <a:t>3. The model predicted loss and the team won - False Negative (FN)</a:t>
            </a:r>
          </a:p>
          <a:p>
            <a:pPr marL="744538" indent="-457200">
              <a:buNone/>
            </a:pPr>
            <a:r>
              <a:rPr lang="en-US" sz="1600" dirty="0">
                <a:latin typeface="Times New Roman" pitchFamily="18" charset="0"/>
                <a:cs typeface="Times New Roman" pitchFamily="18" charset="0"/>
              </a:rPr>
              <a:t>4. The model predicted loss and the team lost - True Negative (TN) </a:t>
            </a:r>
          </a:p>
        </p:txBody>
      </p:sp>
      <p:pic>
        <p:nvPicPr>
          <p:cNvPr id="4" name="Picture 1" descr="Description: Description: C:\Users\COE\Desktop\anurag university logo new.png"/>
          <p:cNvPicPr>
            <a:picLocks noChangeAspect="1" noChangeArrowheads="1"/>
          </p:cNvPicPr>
          <p:nvPr/>
        </p:nvPicPr>
        <p:blipFill>
          <a:blip r:embed="rId2"/>
          <a:srcRect/>
          <a:stretch>
            <a:fillRect/>
          </a:stretch>
        </p:blipFill>
        <p:spPr bwMode="auto">
          <a:xfrm>
            <a:off x="7194481" y="585843"/>
            <a:ext cx="581901" cy="545533"/>
          </a:xfrm>
          <a:prstGeom prst="rect">
            <a:avLst/>
          </a:prstGeom>
          <a:noFill/>
          <a:ln w="9525">
            <a:noFill/>
            <a:miter lim="800000"/>
            <a:headEnd/>
            <a:tailEnd/>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88E92-F8E8-D3DD-7147-1F072438BCF2}"/>
              </a:ext>
            </a:extLst>
          </p:cNvPr>
          <p:cNvSpPr>
            <a:spLocks noGrp="1"/>
          </p:cNvSpPr>
          <p:nvPr>
            <p:ph type="title"/>
          </p:nvPr>
        </p:nvSpPr>
        <p:spPr/>
        <p:txBody>
          <a:bodyPr/>
          <a:lstStyle/>
          <a:p>
            <a:endParaRPr lang="en-IN"/>
          </a:p>
        </p:txBody>
      </p:sp>
      <p:sp>
        <p:nvSpPr>
          <p:cNvPr id="7" name="Plus Sign 6">
            <a:extLst>
              <a:ext uri="{FF2B5EF4-FFF2-40B4-BE49-F238E27FC236}">
                <a16:creationId xmlns:a16="http://schemas.microsoft.com/office/drawing/2014/main" id="{E56D0354-628F-2CEB-AB1A-66623CC57929}"/>
              </a:ext>
            </a:extLst>
          </p:cNvPr>
          <p:cNvSpPr/>
          <p:nvPr/>
        </p:nvSpPr>
        <p:spPr>
          <a:xfrm>
            <a:off x="2364059" y="1233780"/>
            <a:ext cx="4415882" cy="3298889"/>
          </a:xfrm>
          <a:prstGeom prst="mathPlu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1D0B463E-311A-4F54-D694-C7F2B79AC3DB}"/>
                  </a:ext>
                </a:extLst>
              </p14:cNvPr>
              <p14:cNvContentPartPr/>
              <p14:nvPr/>
            </p14:nvContentPartPr>
            <p14:xfrm>
              <a:off x="1557360" y="909720"/>
              <a:ext cx="4748400" cy="3576960"/>
            </p14:xfrm>
          </p:contentPart>
        </mc:Choice>
        <mc:Fallback xmlns="">
          <p:pic>
            <p:nvPicPr>
              <p:cNvPr id="12" name="Ink 11">
                <a:extLst>
                  <a:ext uri="{FF2B5EF4-FFF2-40B4-BE49-F238E27FC236}">
                    <a16:creationId xmlns:a16="http://schemas.microsoft.com/office/drawing/2014/main" id="{1D0B463E-311A-4F54-D694-C7F2B79AC3DB}"/>
                  </a:ext>
                </a:extLst>
              </p:cNvPr>
              <p:cNvPicPr/>
              <p:nvPr/>
            </p:nvPicPr>
            <p:blipFill>
              <a:blip r:embed="rId3"/>
              <a:stretch>
                <a:fillRect/>
              </a:stretch>
            </p:blipFill>
            <p:spPr>
              <a:xfrm>
                <a:off x="1548000" y="900360"/>
                <a:ext cx="4767120" cy="3595680"/>
              </a:xfrm>
              <a:prstGeom prst="rect">
                <a:avLst/>
              </a:prstGeom>
            </p:spPr>
          </p:pic>
        </mc:Fallback>
      </mc:AlternateContent>
    </p:spTree>
    <p:extLst>
      <p:ext uri="{BB962C8B-B14F-4D97-AF65-F5344CB8AC3E}">
        <p14:creationId xmlns:p14="http://schemas.microsoft.com/office/powerpoint/2010/main" val="1859685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2776" y="710061"/>
            <a:ext cx="5415705" cy="445500"/>
          </a:xfrm>
        </p:spPr>
        <p:txBody>
          <a:bodyPr/>
          <a:lstStyle/>
          <a:p>
            <a:r>
              <a:rPr lang="en-US" b="1" dirty="0">
                <a:solidFill>
                  <a:srgbClr val="002060"/>
                </a:solidFill>
                <a:latin typeface="Times New Roman" pitchFamily="18" charset="0"/>
                <a:cs typeface="Times New Roman" pitchFamily="18" charset="0"/>
              </a:rPr>
              <a:t>Machine Learning Flow</a:t>
            </a:r>
            <a:endParaRPr lang="en-US" dirty="0"/>
          </a:p>
        </p:txBody>
      </p:sp>
      <p:pic>
        <p:nvPicPr>
          <p:cNvPr id="6"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pic>
        <p:nvPicPr>
          <p:cNvPr id="7" name="Picture 2"/>
          <p:cNvPicPr>
            <a:picLocks noChangeAspect="1" noChangeArrowheads="1"/>
          </p:cNvPicPr>
          <p:nvPr/>
        </p:nvPicPr>
        <p:blipFill>
          <a:blip r:embed="rId3" cstate="print">
            <a:clrChange>
              <a:clrFrom>
                <a:srgbClr val="FFFFFF"/>
              </a:clrFrom>
              <a:clrTo>
                <a:srgbClr val="FFFFFF">
                  <a:alpha val="0"/>
                </a:srgbClr>
              </a:clrTo>
            </a:clrChange>
          </a:blip>
          <a:srcRect b="5927"/>
          <a:stretch>
            <a:fillRect/>
          </a:stretch>
        </p:blipFill>
        <p:spPr bwMode="auto">
          <a:xfrm>
            <a:off x="2038588" y="1356102"/>
            <a:ext cx="5064008" cy="3022246"/>
          </a:xfrm>
          <a:prstGeom prst="rect">
            <a:avLst/>
          </a:prstGeom>
          <a:noFill/>
          <a:ln w="9525">
            <a:noFill/>
            <a:miter lim="800000"/>
            <a:headEnd/>
            <a:tailEnd/>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2558" y="624824"/>
            <a:ext cx="5887500" cy="445500"/>
          </a:xfrm>
        </p:spPr>
        <p:txBody>
          <a:bodyPr/>
          <a:lstStyle/>
          <a:p>
            <a:r>
              <a:rPr lang="en-IN" b="1" dirty="0">
                <a:solidFill>
                  <a:srgbClr val="002060"/>
                </a:solidFill>
                <a:latin typeface="Times New Roman" pitchFamily="18" charset="0"/>
                <a:cs typeface="Times New Roman" pitchFamily="18" charset="0"/>
              </a:rPr>
              <a:t>Evaluating a model </a:t>
            </a:r>
            <a:r>
              <a:rPr lang="en-IN" sz="1800" b="1" dirty="0">
                <a:solidFill>
                  <a:srgbClr val="002060"/>
                </a:solidFill>
                <a:latin typeface="Times New Roman" pitchFamily="18" charset="0"/>
                <a:cs typeface="Times New Roman" pitchFamily="18" charset="0"/>
              </a:rPr>
              <a:t>(classification)</a:t>
            </a:r>
            <a:endParaRPr lang="en-US" dirty="0"/>
          </a:p>
        </p:txBody>
      </p:sp>
      <p:sp>
        <p:nvSpPr>
          <p:cNvPr id="3" name="Text Placeholder 2"/>
          <p:cNvSpPr>
            <a:spLocks noGrp="1"/>
          </p:cNvSpPr>
          <p:nvPr>
            <p:ph type="body" idx="1"/>
          </p:nvPr>
        </p:nvSpPr>
        <p:spPr>
          <a:xfrm>
            <a:off x="1394846" y="1123627"/>
            <a:ext cx="6269065" cy="3363132"/>
          </a:xfrm>
        </p:spPr>
        <p:txBody>
          <a:bodyPr/>
          <a:lstStyle/>
          <a:p>
            <a:pPr>
              <a:lnSpc>
                <a:spcPct val="150000"/>
              </a:lnSpc>
            </a:pPr>
            <a:r>
              <a:rPr lang="en-US" sz="1800" dirty="0">
                <a:latin typeface="Times New Roman" pitchFamily="18" charset="0"/>
                <a:cs typeface="Times New Roman" pitchFamily="18" charset="0"/>
              </a:rPr>
              <a:t>For any classification model, </a:t>
            </a:r>
            <a:r>
              <a:rPr lang="en-US" sz="1800" b="1" dirty="0">
                <a:latin typeface="Times New Roman" pitchFamily="18" charset="0"/>
                <a:cs typeface="Times New Roman" pitchFamily="18" charset="0"/>
              </a:rPr>
              <a:t>model accuracy is </a:t>
            </a:r>
            <a:r>
              <a:rPr lang="en-US" sz="1800" dirty="0">
                <a:latin typeface="Times New Roman" pitchFamily="18" charset="0"/>
                <a:cs typeface="Times New Roman" pitchFamily="18" charset="0"/>
              </a:rPr>
              <a:t>given by total number of correct classifications (either as the class of interest, i.e. True Positive or as not the class of interest, i.e. True Negative) divided by total number of classifications done.</a:t>
            </a:r>
          </a:p>
          <a:p>
            <a:pPr>
              <a:lnSpc>
                <a:spcPct val="150000"/>
              </a:lnSpc>
            </a:pPr>
            <a:endParaRPr lang="en-US" sz="1800" dirty="0">
              <a:latin typeface="Times New Roman" pitchFamily="18" charset="0"/>
              <a:cs typeface="Times New Roman" pitchFamily="18" charset="0"/>
            </a:endParaRPr>
          </a:p>
          <a:p>
            <a:pPr>
              <a:lnSpc>
                <a:spcPct val="150000"/>
              </a:lnSpc>
            </a:pPr>
            <a:r>
              <a:rPr lang="en-US" sz="1800" dirty="0">
                <a:latin typeface="Times New Roman" pitchFamily="18" charset="0"/>
                <a:cs typeface="Times New Roman" pitchFamily="18" charset="0"/>
              </a:rPr>
              <a:t>A matrix containing correct and incorrect predictions in the form of TPs, FPs, FNs and TNs is known as </a:t>
            </a:r>
            <a:r>
              <a:rPr lang="en-US" sz="1800" b="1" dirty="0">
                <a:latin typeface="Times New Roman" pitchFamily="18" charset="0"/>
                <a:cs typeface="Times New Roman" pitchFamily="18" charset="0"/>
              </a:rPr>
              <a:t>confusion matrix</a:t>
            </a:r>
            <a:r>
              <a:rPr lang="en-US" sz="1800" dirty="0">
                <a:latin typeface="Times New Roman" pitchFamily="18" charset="0"/>
                <a:cs typeface="Times New Roman" pitchFamily="18" charset="0"/>
              </a:rPr>
              <a:t>.</a:t>
            </a:r>
          </a:p>
        </p:txBody>
      </p:sp>
      <p:pic>
        <p:nvPicPr>
          <p:cNvPr id="4098" name="Picture 2"/>
          <p:cNvPicPr>
            <a:picLocks noChangeAspect="1" noChangeArrowheads="1"/>
          </p:cNvPicPr>
          <p:nvPr/>
        </p:nvPicPr>
        <p:blipFill>
          <a:blip r:embed="rId2"/>
          <a:srcRect/>
          <a:stretch>
            <a:fillRect/>
          </a:stretch>
        </p:blipFill>
        <p:spPr bwMode="auto">
          <a:xfrm>
            <a:off x="3037676" y="2854516"/>
            <a:ext cx="2867899" cy="483738"/>
          </a:xfrm>
          <a:prstGeom prst="rect">
            <a:avLst/>
          </a:prstGeom>
          <a:noFill/>
          <a:ln w="9525">
            <a:noFill/>
            <a:miter lim="800000"/>
            <a:headEnd/>
            <a:tailEnd/>
          </a:ln>
          <a:effectLst/>
        </p:spPr>
      </p:pic>
      <p:pic>
        <p:nvPicPr>
          <p:cNvPr id="5" name="Picture 1" descr="Description: Description: C:\Users\COE\Desktop\anurag university logo new.png"/>
          <p:cNvPicPr>
            <a:picLocks noChangeAspect="1" noChangeArrowheads="1"/>
          </p:cNvPicPr>
          <p:nvPr/>
        </p:nvPicPr>
        <p:blipFill>
          <a:blip r:embed="rId3"/>
          <a:srcRect/>
          <a:stretch>
            <a:fillRect/>
          </a:stretch>
        </p:blipFill>
        <p:spPr bwMode="auto">
          <a:xfrm>
            <a:off x="7194481" y="585843"/>
            <a:ext cx="581901" cy="545533"/>
          </a:xfrm>
          <a:prstGeom prst="rect">
            <a:avLst/>
          </a:prstGeom>
          <a:noFill/>
          <a:ln w="9525">
            <a:noFill/>
            <a:miter lim="800000"/>
            <a:headEnd/>
            <a:tailEnd/>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1078" y="531831"/>
            <a:ext cx="5887500" cy="445500"/>
          </a:xfrm>
        </p:spPr>
        <p:txBody>
          <a:bodyPr/>
          <a:lstStyle/>
          <a:p>
            <a:r>
              <a:rPr lang="en-IN" b="1" dirty="0">
                <a:solidFill>
                  <a:srgbClr val="002060"/>
                </a:solidFill>
                <a:latin typeface="Times New Roman" pitchFamily="18" charset="0"/>
                <a:cs typeface="Times New Roman" pitchFamily="18" charset="0"/>
              </a:rPr>
              <a:t>Evaluating a model </a:t>
            </a:r>
            <a:r>
              <a:rPr lang="en-IN" sz="1800" b="1" dirty="0">
                <a:solidFill>
                  <a:srgbClr val="002060"/>
                </a:solidFill>
                <a:latin typeface="Times New Roman" pitchFamily="18" charset="0"/>
                <a:cs typeface="Times New Roman" pitchFamily="18" charset="0"/>
              </a:rPr>
              <a:t>(classification)</a:t>
            </a:r>
            <a:endParaRPr lang="en-US" dirty="0">
              <a:solidFill>
                <a:srgbClr val="002060"/>
              </a:solidFill>
              <a:latin typeface="Times New Roman" pitchFamily="18" charset="0"/>
              <a:cs typeface="Times New Roman" pitchFamily="18" charset="0"/>
            </a:endParaRPr>
          </a:p>
        </p:txBody>
      </p:sp>
      <p:pic>
        <p:nvPicPr>
          <p:cNvPr id="4"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pic>
        <p:nvPicPr>
          <p:cNvPr id="5" name="Picture 2"/>
          <p:cNvPicPr>
            <a:picLocks noChangeAspect="1" noChangeArrowheads="1"/>
          </p:cNvPicPr>
          <p:nvPr/>
        </p:nvPicPr>
        <p:blipFill>
          <a:blip r:embed="rId3"/>
          <a:srcRect/>
          <a:stretch>
            <a:fillRect/>
          </a:stretch>
        </p:blipFill>
        <p:spPr bwMode="auto">
          <a:xfrm>
            <a:off x="1363847" y="1053885"/>
            <a:ext cx="4184545" cy="3604069"/>
          </a:xfrm>
          <a:prstGeom prst="rect">
            <a:avLst/>
          </a:prstGeom>
          <a:noFill/>
          <a:ln w="9525">
            <a:noFill/>
            <a:miter lim="800000"/>
            <a:headEnd/>
            <a:tailEnd/>
          </a:ln>
        </p:spPr>
      </p:pic>
      <p:graphicFrame>
        <p:nvGraphicFramePr>
          <p:cNvPr id="6" name="Table 5"/>
          <p:cNvGraphicFramePr>
            <a:graphicFrameLocks noGrp="1"/>
          </p:cNvGraphicFramePr>
          <p:nvPr/>
        </p:nvGraphicFramePr>
        <p:xfrm>
          <a:off x="5377912" y="1291444"/>
          <a:ext cx="2185261" cy="1120140"/>
        </p:xfrm>
        <a:graphic>
          <a:graphicData uri="http://schemas.openxmlformats.org/drawingml/2006/table">
            <a:tbl>
              <a:tblPr/>
              <a:tblGrid>
                <a:gridCol w="878729">
                  <a:extLst>
                    <a:ext uri="{9D8B030D-6E8A-4147-A177-3AD203B41FA5}">
                      <a16:colId xmlns:a16="http://schemas.microsoft.com/office/drawing/2014/main" val="20000"/>
                    </a:ext>
                  </a:extLst>
                </a:gridCol>
                <a:gridCol w="653266">
                  <a:extLst>
                    <a:ext uri="{9D8B030D-6E8A-4147-A177-3AD203B41FA5}">
                      <a16:colId xmlns:a16="http://schemas.microsoft.com/office/drawing/2014/main" val="20001"/>
                    </a:ext>
                  </a:extLst>
                </a:gridCol>
                <a:gridCol w="653266">
                  <a:extLst>
                    <a:ext uri="{9D8B030D-6E8A-4147-A177-3AD203B41FA5}">
                      <a16:colId xmlns:a16="http://schemas.microsoft.com/office/drawing/2014/main" val="20002"/>
                    </a:ext>
                  </a:extLst>
                </a:gridCol>
              </a:tblGrid>
              <a:tr h="347017">
                <a:tc>
                  <a:txBody>
                    <a:bodyPr/>
                    <a:lstStyle/>
                    <a:p>
                      <a:pPr>
                        <a:lnSpc>
                          <a:spcPct val="115000"/>
                        </a:lnSpc>
                      </a:pPr>
                      <a:endParaRPr lang="en-IN" sz="1000" dirty="0">
                        <a:latin typeface="Calibri"/>
                      </a:endParaRPr>
                    </a:p>
                  </a:txBody>
                  <a:tcPr marL="68586" marR="685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1100" b="1" dirty="0">
                          <a:solidFill>
                            <a:srgbClr val="000000"/>
                          </a:solidFill>
                          <a:latin typeface="Times New Roman"/>
                          <a:ea typeface="Times New Roman"/>
                          <a:cs typeface="Times New Roman"/>
                        </a:rPr>
                        <a:t>Actual Win</a:t>
                      </a:r>
                      <a:endParaRPr lang="en-IN" sz="1000" dirty="0">
                        <a:latin typeface="Calibri"/>
                        <a:ea typeface="Times New Roman"/>
                        <a:cs typeface="Times New Roman"/>
                      </a:endParaRPr>
                    </a:p>
                  </a:txBody>
                  <a:tcPr marL="68586" marR="685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1100" b="1">
                          <a:solidFill>
                            <a:srgbClr val="000000"/>
                          </a:solidFill>
                          <a:latin typeface="Times New Roman"/>
                          <a:ea typeface="Times New Roman"/>
                          <a:cs typeface="Times New Roman"/>
                        </a:rPr>
                        <a:t>Actual Loss</a:t>
                      </a:r>
                      <a:endParaRPr lang="en-IN" sz="1000">
                        <a:latin typeface="Calibri"/>
                        <a:ea typeface="Times New Roman"/>
                        <a:cs typeface="Times New Roman"/>
                      </a:endParaRPr>
                    </a:p>
                  </a:txBody>
                  <a:tcPr marL="68586" marR="685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47017">
                <a:tc>
                  <a:txBody>
                    <a:bodyPr/>
                    <a:lstStyle/>
                    <a:p>
                      <a:pPr>
                        <a:lnSpc>
                          <a:spcPct val="115000"/>
                        </a:lnSpc>
                        <a:spcAft>
                          <a:spcPts val="0"/>
                        </a:spcAft>
                      </a:pPr>
                      <a:r>
                        <a:rPr lang="en-IN" sz="1100" b="1" dirty="0">
                          <a:solidFill>
                            <a:srgbClr val="000000"/>
                          </a:solidFill>
                          <a:latin typeface="Times New Roman"/>
                          <a:ea typeface="Times New Roman"/>
                          <a:cs typeface="Times New Roman"/>
                        </a:rPr>
                        <a:t>Predicted Win</a:t>
                      </a:r>
                      <a:endParaRPr lang="en-IN" sz="1000" dirty="0">
                        <a:latin typeface="Calibri"/>
                        <a:ea typeface="Times New Roman"/>
                        <a:cs typeface="Times New Roman"/>
                      </a:endParaRPr>
                    </a:p>
                  </a:txBody>
                  <a:tcPr marL="68586" marR="685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0" algn="ctr" rtl="0" eaLnBrk="1" hangingPunct="1">
                        <a:lnSpc>
                          <a:spcPct val="115000"/>
                        </a:lnSpc>
                        <a:spcBef>
                          <a:spcPts val="0"/>
                        </a:spcBef>
                        <a:spcAft>
                          <a:spcPts val="0"/>
                        </a:spcAft>
                        <a:buClr>
                          <a:srgbClr val="000000"/>
                        </a:buClr>
                        <a:buFont typeface="Arial"/>
                      </a:pPr>
                      <a:r>
                        <a:rPr lang="en-IN" sz="1100" b="1" i="0" u="none" strike="noStrike" cap="none" dirty="0">
                          <a:solidFill>
                            <a:srgbClr val="000000"/>
                          </a:solidFill>
                          <a:latin typeface="Times New Roman"/>
                          <a:ea typeface="Times New Roman"/>
                          <a:cs typeface="Times New Roman"/>
                          <a:sym typeface="Arial"/>
                        </a:rPr>
                        <a:t>85</a:t>
                      </a:r>
                    </a:p>
                  </a:txBody>
                  <a:tcPr marL="68586" marR="685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0" algn="ctr" rtl="0" eaLnBrk="1" hangingPunct="1">
                        <a:lnSpc>
                          <a:spcPct val="115000"/>
                        </a:lnSpc>
                        <a:spcBef>
                          <a:spcPts val="0"/>
                        </a:spcBef>
                        <a:spcAft>
                          <a:spcPts val="0"/>
                        </a:spcAft>
                        <a:buClr>
                          <a:srgbClr val="000000"/>
                        </a:buClr>
                        <a:buFont typeface="Arial"/>
                      </a:pPr>
                      <a:r>
                        <a:rPr lang="en-IN" sz="1100" b="1" i="0" u="none" strike="noStrike" cap="none" dirty="0">
                          <a:solidFill>
                            <a:srgbClr val="000000"/>
                          </a:solidFill>
                          <a:latin typeface="Times New Roman"/>
                          <a:ea typeface="Times New Roman"/>
                          <a:cs typeface="Times New Roman"/>
                          <a:sym typeface="Arial"/>
                        </a:rPr>
                        <a:t>4</a:t>
                      </a:r>
                    </a:p>
                  </a:txBody>
                  <a:tcPr marL="68586" marR="685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7017">
                <a:tc>
                  <a:txBody>
                    <a:bodyPr/>
                    <a:lstStyle/>
                    <a:p>
                      <a:pPr>
                        <a:lnSpc>
                          <a:spcPct val="115000"/>
                        </a:lnSpc>
                        <a:spcAft>
                          <a:spcPts val="0"/>
                        </a:spcAft>
                      </a:pPr>
                      <a:r>
                        <a:rPr lang="en-IN" sz="1100" b="1" dirty="0">
                          <a:solidFill>
                            <a:srgbClr val="000000"/>
                          </a:solidFill>
                          <a:latin typeface="Times New Roman"/>
                          <a:ea typeface="Times New Roman"/>
                          <a:cs typeface="Times New Roman"/>
                        </a:rPr>
                        <a:t>Predicted Loss</a:t>
                      </a:r>
                      <a:endParaRPr lang="en-IN" sz="1000" dirty="0">
                        <a:latin typeface="Calibri"/>
                        <a:ea typeface="Times New Roman"/>
                        <a:cs typeface="Times New Roman"/>
                      </a:endParaRPr>
                    </a:p>
                  </a:txBody>
                  <a:tcPr marL="68586" marR="685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0" algn="ctr" rtl="0" eaLnBrk="1" hangingPunct="1">
                        <a:lnSpc>
                          <a:spcPct val="115000"/>
                        </a:lnSpc>
                        <a:spcBef>
                          <a:spcPts val="0"/>
                        </a:spcBef>
                        <a:spcAft>
                          <a:spcPts val="0"/>
                        </a:spcAft>
                        <a:buClr>
                          <a:srgbClr val="000000"/>
                        </a:buClr>
                        <a:buFont typeface="Arial"/>
                      </a:pPr>
                      <a:r>
                        <a:rPr lang="en-IN" sz="1100" b="1" i="0" u="none" strike="noStrike" cap="none" dirty="0">
                          <a:solidFill>
                            <a:srgbClr val="000000"/>
                          </a:solidFill>
                          <a:latin typeface="Times New Roman"/>
                          <a:ea typeface="Times New Roman"/>
                          <a:cs typeface="Times New Roman"/>
                          <a:sym typeface="Arial"/>
                        </a:rPr>
                        <a:t>2</a:t>
                      </a:r>
                    </a:p>
                  </a:txBody>
                  <a:tcPr marL="68586" marR="685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0" algn="ctr" rtl="0" eaLnBrk="1" hangingPunct="1">
                        <a:lnSpc>
                          <a:spcPct val="115000"/>
                        </a:lnSpc>
                        <a:spcBef>
                          <a:spcPts val="0"/>
                        </a:spcBef>
                        <a:spcAft>
                          <a:spcPts val="0"/>
                        </a:spcAft>
                        <a:buClr>
                          <a:srgbClr val="000000"/>
                        </a:buClr>
                        <a:buFont typeface="Arial"/>
                      </a:pPr>
                      <a:r>
                        <a:rPr lang="en-IN" sz="1100" b="1" i="0" u="none" strike="noStrike" cap="none" dirty="0">
                          <a:solidFill>
                            <a:srgbClr val="000000"/>
                          </a:solidFill>
                          <a:latin typeface="Times New Roman"/>
                          <a:ea typeface="Times New Roman"/>
                          <a:cs typeface="Times New Roman"/>
                          <a:sym typeface="Arial"/>
                        </a:rPr>
                        <a:t>9</a:t>
                      </a:r>
                    </a:p>
                  </a:txBody>
                  <a:tcPr marL="68586" marR="685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pSp>
        <p:nvGrpSpPr>
          <p:cNvPr id="7" name="Group 6"/>
          <p:cNvGrpSpPr/>
          <p:nvPr/>
        </p:nvGrpSpPr>
        <p:grpSpPr>
          <a:xfrm>
            <a:off x="5044698" y="2633260"/>
            <a:ext cx="2595967" cy="1724511"/>
            <a:chOff x="5643563" y="3857625"/>
            <a:chExt cx="2928937" cy="1478268"/>
          </a:xfrm>
        </p:grpSpPr>
        <p:sp>
          <p:nvSpPr>
            <p:cNvPr id="8" name="Rectangle 2"/>
            <p:cNvSpPr>
              <a:spLocks noChangeArrowheads="1"/>
            </p:cNvSpPr>
            <p:nvPr/>
          </p:nvSpPr>
          <p:spPr bwMode="auto">
            <a:xfrm>
              <a:off x="5643563" y="3929062"/>
              <a:ext cx="1643062" cy="237446"/>
            </a:xfrm>
            <a:prstGeom prst="rect">
              <a:avLst/>
            </a:prstGeom>
            <a:noFill/>
            <a:ln w="12700" cap="sq">
              <a:noFill/>
              <a:miter lim="800000"/>
              <a:headEnd type="none" w="sm" len="sm"/>
              <a:tailEnd type="none" w="sm" len="sm"/>
            </a:ln>
          </p:spPr>
          <p:txBody>
            <a:bodyPr anchor="ctr">
              <a:spAutoFit/>
            </a:bodyPr>
            <a:lstStyle/>
            <a:p>
              <a:pPr algn="ctr" eaLnBrk="0" hangingPunct="0"/>
              <a:r>
                <a:rPr lang="en-US" sz="1200" b="1" dirty="0">
                  <a:latin typeface="Times New Roman" pitchFamily="18" charset="0"/>
                  <a:cs typeface="Times New Roman" pitchFamily="18" charset="0"/>
                </a:rPr>
                <a:t>Model accuracy   = </a:t>
              </a:r>
            </a:p>
          </p:txBody>
        </p:sp>
        <p:pic>
          <p:nvPicPr>
            <p:cNvPr id="9" name="Picture 1"/>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7315200" y="3857625"/>
              <a:ext cx="971550" cy="333375"/>
            </a:xfrm>
            <a:prstGeom prst="rect">
              <a:avLst/>
            </a:prstGeom>
            <a:noFill/>
            <a:ln w="9525">
              <a:noFill/>
              <a:miter lim="800000"/>
              <a:headEnd/>
              <a:tailEnd/>
            </a:ln>
          </p:spPr>
        </p:pic>
        <p:pic>
          <p:nvPicPr>
            <p:cNvPr id="10" name="Picture 5"/>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7358063" y="4286250"/>
              <a:ext cx="666750" cy="333375"/>
            </a:xfrm>
            <a:prstGeom prst="rect">
              <a:avLst/>
            </a:prstGeom>
            <a:noFill/>
            <a:ln w="9525">
              <a:noFill/>
              <a:miter lim="800000"/>
              <a:headEnd/>
              <a:tailEnd/>
            </a:ln>
          </p:spPr>
        </p:pic>
        <p:pic>
          <p:nvPicPr>
            <p:cNvPr id="11" name="Picture 4"/>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7429500" y="4714875"/>
              <a:ext cx="247650" cy="333375"/>
            </a:xfrm>
            <a:prstGeom prst="rect">
              <a:avLst/>
            </a:prstGeom>
            <a:noFill/>
            <a:ln w="9525">
              <a:noFill/>
              <a:miter lim="800000"/>
              <a:headEnd/>
              <a:tailEnd/>
            </a:ln>
          </p:spPr>
        </p:pic>
        <p:sp>
          <p:nvSpPr>
            <p:cNvPr id="12" name="Rectangle 6"/>
            <p:cNvSpPr>
              <a:spLocks noChangeArrowheads="1"/>
            </p:cNvSpPr>
            <p:nvPr/>
          </p:nvSpPr>
          <p:spPr bwMode="auto">
            <a:xfrm>
              <a:off x="7000875" y="4264025"/>
              <a:ext cx="500063" cy="307975"/>
            </a:xfrm>
            <a:prstGeom prst="rect">
              <a:avLst/>
            </a:prstGeom>
            <a:noFill/>
            <a:ln w="12700" cap="sq">
              <a:noFill/>
              <a:miter lim="800000"/>
              <a:headEnd type="none" w="sm" len="sm"/>
              <a:tailEnd type="none" w="sm" len="sm"/>
            </a:ln>
          </p:spPr>
          <p:txBody>
            <a:bodyPr anchor="ctr">
              <a:spAutoFit/>
            </a:bodyPr>
            <a:lstStyle/>
            <a:p>
              <a:pPr eaLnBrk="0" hangingPunct="0"/>
              <a:r>
                <a:rPr lang="en-US" sz="1400">
                  <a:cs typeface="Times New Roman" pitchFamily="18" charset="0"/>
                </a:rPr>
                <a:t> = </a:t>
              </a:r>
              <a:endParaRPr lang="en-US"/>
            </a:p>
          </p:txBody>
        </p:sp>
        <p:sp>
          <p:nvSpPr>
            <p:cNvPr id="13" name="Rectangle 7"/>
            <p:cNvSpPr>
              <a:spLocks noChangeArrowheads="1"/>
            </p:cNvSpPr>
            <p:nvPr/>
          </p:nvSpPr>
          <p:spPr bwMode="auto">
            <a:xfrm flipV="1">
              <a:off x="6929438" y="4714875"/>
              <a:ext cx="428625" cy="307975"/>
            </a:xfrm>
            <a:prstGeom prst="rect">
              <a:avLst/>
            </a:prstGeom>
            <a:noFill/>
            <a:ln w="12700" cap="sq">
              <a:noFill/>
              <a:miter lim="800000"/>
              <a:headEnd type="none" w="sm" len="sm"/>
              <a:tailEnd type="none" w="sm" len="sm"/>
            </a:ln>
          </p:spPr>
          <p:txBody>
            <a:bodyPr anchor="ctr">
              <a:spAutoFit/>
            </a:bodyPr>
            <a:lstStyle/>
            <a:p>
              <a:pPr eaLnBrk="0" hangingPunct="0"/>
              <a:r>
                <a:rPr lang="en-US" sz="1400">
                  <a:cs typeface="Times New Roman" pitchFamily="18" charset="0"/>
                </a:rPr>
                <a:t> = </a:t>
              </a:r>
              <a:endParaRPr lang="en-US"/>
            </a:p>
          </p:txBody>
        </p:sp>
        <p:sp>
          <p:nvSpPr>
            <p:cNvPr id="14" name="Rectangle 8"/>
            <p:cNvSpPr>
              <a:spLocks noChangeArrowheads="1"/>
            </p:cNvSpPr>
            <p:nvPr/>
          </p:nvSpPr>
          <p:spPr bwMode="auto">
            <a:xfrm>
              <a:off x="7000875" y="5072063"/>
              <a:ext cx="1571625" cy="263830"/>
            </a:xfrm>
            <a:prstGeom prst="rect">
              <a:avLst/>
            </a:prstGeom>
            <a:noFill/>
            <a:ln w="12700" cap="sq">
              <a:noFill/>
              <a:miter lim="800000"/>
              <a:headEnd type="none" w="sm" len="sm"/>
              <a:tailEnd type="none" w="sm" len="sm"/>
            </a:ln>
          </p:spPr>
          <p:txBody>
            <a:bodyPr anchor="ctr">
              <a:spAutoFit/>
            </a:bodyPr>
            <a:lstStyle/>
            <a:p>
              <a:pPr eaLnBrk="0" hangingPunct="0">
                <a:defRPr/>
              </a:pPr>
              <a:r>
                <a:rPr lang="en-US" sz="1400" b="1" dirty="0">
                  <a:solidFill>
                    <a:schemeClr val="tx1">
                      <a:lumMod val="50000"/>
                      <a:lumOff val="50000"/>
                    </a:schemeClr>
                  </a:solidFill>
                  <a:cs typeface="Times New Roman" pitchFamily="18" charset="0"/>
                </a:rPr>
                <a:t> = </a:t>
              </a:r>
              <a:r>
                <a:rPr lang="en-US" sz="1400" b="1" dirty="0">
                  <a:solidFill>
                    <a:srgbClr val="002060"/>
                  </a:solidFill>
                  <a:latin typeface="Times New Roman" pitchFamily="18" charset="0"/>
                  <a:cs typeface="Times New Roman" pitchFamily="18" charset="0"/>
                </a:rPr>
                <a:t>0.94 or 94%</a:t>
              </a:r>
              <a:r>
                <a:rPr lang="en-US" sz="800" b="1" dirty="0">
                  <a:solidFill>
                    <a:srgbClr val="002060"/>
                  </a:solidFill>
                  <a:latin typeface="Times New Roman" pitchFamily="18" charset="0"/>
                  <a:cs typeface="Times New Roman" pitchFamily="18" charset="0"/>
                </a:rPr>
                <a:t> </a:t>
              </a:r>
              <a:endParaRPr lang="en-US" b="1" dirty="0">
                <a:solidFill>
                  <a:srgbClr val="002060"/>
                </a:solidFill>
                <a:latin typeface="Times New Roman" pitchFamily="18" charset="0"/>
                <a:cs typeface="Times New Roman" pitchFamily="18" charset="0"/>
              </a:endParaRPr>
            </a:p>
          </p:txBody>
        </p:sp>
      </p:gr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2558" y="624824"/>
            <a:ext cx="5887500" cy="445500"/>
          </a:xfrm>
        </p:spPr>
        <p:txBody>
          <a:bodyPr/>
          <a:lstStyle/>
          <a:p>
            <a:r>
              <a:rPr lang="en-IN" b="1" dirty="0">
                <a:solidFill>
                  <a:srgbClr val="002060"/>
                </a:solidFill>
                <a:latin typeface="Times New Roman" pitchFamily="18" charset="0"/>
                <a:cs typeface="Times New Roman" pitchFamily="18" charset="0"/>
              </a:rPr>
              <a:t>Evaluating a model </a:t>
            </a:r>
            <a:r>
              <a:rPr lang="en-IN" sz="1800" b="1" dirty="0">
                <a:solidFill>
                  <a:srgbClr val="002060"/>
                </a:solidFill>
                <a:latin typeface="Times New Roman" pitchFamily="18" charset="0"/>
                <a:cs typeface="Times New Roman" pitchFamily="18" charset="0"/>
              </a:rPr>
              <a:t>(classification)</a:t>
            </a:r>
            <a:endParaRPr lang="en-US" dirty="0"/>
          </a:p>
        </p:txBody>
      </p:sp>
      <p:sp>
        <p:nvSpPr>
          <p:cNvPr id="3" name="Text Placeholder 2"/>
          <p:cNvSpPr>
            <a:spLocks noGrp="1"/>
          </p:cNvSpPr>
          <p:nvPr>
            <p:ph type="body" idx="1"/>
          </p:nvPr>
        </p:nvSpPr>
        <p:spPr>
          <a:xfrm>
            <a:off x="1394846" y="1123627"/>
            <a:ext cx="6269065" cy="3363132"/>
          </a:xfrm>
        </p:spPr>
        <p:txBody>
          <a:bodyPr/>
          <a:lstStyle/>
          <a:p>
            <a:pPr>
              <a:lnSpc>
                <a:spcPct val="150000"/>
              </a:lnSpc>
            </a:pPr>
            <a:r>
              <a:rPr lang="en-US" sz="1800" dirty="0">
                <a:latin typeface="Times New Roman" pitchFamily="18" charset="0"/>
                <a:cs typeface="Times New Roman" pitchFamily="18" charset="0"/>
              </a:rPr>
              <a:t>The percentage of misclassifications is indicated using </a:t>
            </a:r>
            <a:r>
              <a:rPr lang="en-US" sz="1800" b="1" dirty="0">
                <a:latin typeface="Times New Roman" pitchFamily="18" charset="0"/>
                <a:cs typeface="Times New Roman" pitchFamily="18" charset="0"/>
              </a:rPr>
              <a:t>error rate which is measured as</a:t>
            </a:r>
          </a:p>
          <a:p>
            <a:pPr>
              <a:lnSpc>
                <a:spcPct val="150000"/>
              </a:lnSpc>
            </a:pPr>
            <a:endParaRPr lang="en-US" sz="1800" b="1" dirty="0">
              <a:latin typeface="Times New Roman" pitchFamily="18" charset="0"/>
              <a:cs typeface="Times New Roman" pitchFamily="18" charset="0"/>
            </a:endParaRPr>
          </a:p>
          <a:p>
            <a:pPr>
              <a:lnSpc>
                <a:spcPct val="150000"/>
              </a:lnSpc>
              <a:buNone/>
            </a:pPr>
            <a:endParaRPr lang="en-US" sz="600" dirty="0">
              <a:latin typeface="Times New Roman" pitchFamily="18" charset="0"/>
              <a:cs typeface="Times New Roman" pitchFamily="18" charset="0"/>
            </a:endParaRPr>
          </a:p>
          <a:p>
            <a:pPr>
              <a:lnSpc>
                <a:spcPct val="150000"/>
              </a:lnSpc>
            </a:pPr>
            <a:r>
              <a:rPr lang="en-US" sz="1800" dirty="0">
                <a:latin typeface="Times New Roman" pitchFamily="18" charset="0"/>
                <a:cs typeface="Times New Roman" pitchFamily="18" charset="0"/>
              </a:rPr>
              <a:t>In context of the previous confusion matrix,</a:t>
            </a:r>
          </a:p>
          <a:p>
            <a:pPr>
              <a:lnSpc>
                <a:spcPct val="150000"/>
              </a:lnSpc>
              <a:buNone/>
            </a:pPr>
            <a:endParaRPr lang="en-US" sz="1800" dirty="0">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2"/>
          <a:srcRect/>
          <a:stretch>
            <a:fillRect/>
          </a:stretch>
        </p:blipFill>
        <p:spPr bwMode="auto">
          <a:xfrm>
            <a:off x="2475165" y="2149341"/>
            <a:ext cx="3253962" cy="423378"/>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a:srcRect/>
          <a:stretch>
            <a:fillRect/>
          </a:stretch>
        </p:blipFill>
        <p:spPr bwMode="auto">
          <a:xfrm>
            <a:off x="1741898" y="3319058"/>
            <a:ext cx="5547482" cy="702752"/>
          </a:xfrm>
          <a:prstGeom prst="rect">
            <a:avLst/>
          </a:prstGeom>
          <a:noFill/>
          <a:ln w="9525">
            <a:noFill/>
            <a:miter lim="800000"/>
            <a:headEnd/>
            <a:tailEnd/>
          </a:ln>
          <a:effectLst/>
        </p:spPr>
      </p:pic>
      <p:pic>
        <p:nvPicPr>
          <p:cNvPr id="6" name="Picture 1" descr="Description: Description: C:\Users\COE\Desktop\anurag university logo new.png"/>
          <p:cNvPicPr>
            <a:picLocks noChangeAspect="1" noChangeArrowheads="1"/>
          </p:cNvPicPr>
          <p:nvPr/>
        </p:nvPicPr>
        <p:blipFill>
          <a:blip r:embed="rId4"/>
          <a:srcRect/>
          <a:stretch>
            <a:fillRect/>
          </a:stretch>
        </p:blipFill>
        <p:spPr bwMode="auto">
          <a:xfrm>
            <a:off x="7194481" y="585843"/>
            <a:ext cx="581901" cy="545533"/>
          </a:xfrm>
          <a:prstGeom prst="rect">
            <a:avLst/>
          </a:prstGeom>
          <a:noFill/>
          <a:ln w="9525">
            <a:noFill/>
            <a:miter lim="800000"/>
            <a:headEnd/>
            <a:tailEnd/>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2558" y="624824"/>
            <a:ext cx="5887500" cy="445500"/>
          </a:xfrm>
        </p:spPr>
        <p:txBody>
          <a:bodyPr/>
          <a:lstStyle/>
          <a:p>
            <a:r>
              <a:rPr lang="en-IN" b="1" dirty="0">
                <a:solidFill>
                  <a:srgbClr val="002060"/>
                </a:solidFill>
                <a:latin typeface="Times New Roman" pitchFamily="18" charset="0"/>
                <a:cs typeface="Times New Roman" pitchFamily="18" charset="0"/>
              </a:rPr>
              <a:t>Evaluating a model </a:t>
            </a:r>
            <a:r>
              <a:rPr lang="en-IN" sz="1800" b="1" dirty="0">
                <a:solidFill>
                  <a:srgbClr val="002060"/>
                </a:solidFill>
                <a:latin typeface="Times New Roman" pitchFamily="18" charset="0"/>
                <a:cs typeface="Times New Roman" pitchFamily="18" charset="0"/>
              </a:rPr>
              <a:t>(classification)</a:t>
            </a:r>
            <a:endParaRPr lang="en-US" dirty="0"/>
          </a:p>
        </p:txBody>
      </p:sp>
      <p:sp>
        <p:nvSpPr>
          <p:cNvPr id="3" name="Text Placeholder 2"/>
          <p:cNvSpPr>
            <a:spLocks noGrp="1"/>
          </p:cNvSpPr>
          <p:nvPr>
            <p:ph type="body" idx="1"/>
          </p:nvPr>
        </p:nvSpPr>
        <p:spPr>
          <a:xfrm>
            <a:off x="1394846" y="1123627"/>
            <a:ext cx="6269065" cy="3363132"/>
          </a:xfrm>
        </p:spPr>
        <p:txBody>
          <a:bodyPr/>
          <a:lstStyle/>
          <a:p>
            <a:r>
              <a:rPr lang="en-US" sz="1800" dirty="0"/>
              <a:t>Some measures of model performance which are more important than accuracy. </a:t>
            </a:r>
            <a:endParaRPr lang="en-US" sz="1800" dirty="0">
              <a:latin typeface="Times New Roman" pitchFamily="18" charset="0"/>
              <a:cs typeface="Times New Roman" pitchFamily="18" charset="0"/>
            </a:endParaRPr>
          </a:p>
          <a:p>
            <a:pPr>
              <a:lnSpc>
                <a:spcPct val="150000"/>
              </a:lnSpc>
              <a:buNone/>
            </a:pPr>
            <a:endParaRPr lang="en-US" sz="1800" dirty="0">
              <a:latin typeface="Times New Roman" pitchFamily="18" charset="0"/>
              <a:cs typeface="Times New Roman" pitchFamily="18" charset="0"/>
            </a:endParaRPr>
          </a:p>
        </p:txBody>
      </p:sp>
      <p:pic>
        <p:nvPicPr>
          <p:cNvPr id="6147" name="Picture 3"/>
          <p:cNvPicPr>
            <a:picLocks noChangeAspect="1" noChangeArrowheads="1"/>
          </p:cNvPicPr>
          <p:nvPr/>
        </p:nvPicPr>
        <p:blipFill>
          <a:blip r:embed="rId2"/>
          <a:srcRect/>
          <a:stretch>
            <a:fillRect/>
          </a:stretch>
        </p:blipFill>
        <p:spPr bwMode="auto">
          <a:xfrm>
            <a:off x="4577086" y="1954644"/>
            <a:ext cx="2314575" cy="676275"/>
          </a:xfrm>
          <a:prstGeom prst="rect">
            <a:avLst/>
          </a:prstGeom>
          <a:noFill/>
          <a:ln w="9525">
            <a:noFill/>
            <a:miter lim="800000"/>
            <a:headEnd/>
            <a:tailEnd/>
          </a:ln>
          <a:effectLst/>
        </p:spPr>
      </p:pic>
      <p:pic>
        <p:nvPicPr>
          <p:cNvPr id="6148" name="Picture 4"/>
          <p:cNvPicPr>
            <a:picLocks noChangeAspect="1" noChangeArrowheads="1"/>
          </p:cNvPicPr>
          <p:nvPr/>
        </p:nvPicPr>
        <p:blipFill>
          <a:blip r:embed="rId3"/>
          <a:srcRect/>
          <a:stretch>
            <a:fillRect/>
          </a:stretch>
        </p:blipFill>
        <p:spPr bwMode="auto">
          <a:xfrm>
            <a:off x="2007919" y="1908794"/>
            <a:ext cx="2276475" cy="752475"/>
          </a:xfrm>
          <a:prstGeom prst="rect">
            <a:avLst/>
          </a:prstGeom>
          <a:noFill/>
          <a:ln w="9525">
            <a:noFill/>
            <a:miter lim="800000"/>
            <a:headEnd/>
            <a:tailEnd/>
          </a:ln>
          <a:effectLst/>
        </p:spPr>
      </p:pic>
      <p:pic>
        <p:nvPicPr>
          <p:cNvPr id="6149" name="Picture 5"/>
          <p:cNvPicPr>
            <a:picLocks noChangeAspect="1" noChangeArrowheads="1"/>
          </p:cNvPicPr>
          <p:nvPr/>
        </p:nvPicPr>
        <p:blipFill>
          <a:blip r:embed="rId4"/>
          <a:srcRect/>
          <a:stretch>
            <a:fillRect/>
          </a:stretch>
        </p:blipFill>
        <p:spPr bwMode="auto">
          <a:xfrm>
            <a:off x="2051426" y="2763542"/>
            <a:ext cx="2266950" cy="685800"/>
          </a:xfrm>
          <a:prstGeom prst="rect">
            <a:avLst/>
          </a:prstGeom>
          <a:noFill/>
          <a:ln w="9525">
            <a:noFill/>
            <a:miter lim="800000"/>
            <a:headEnd/>
            <a:tailEnd/>
          </a:ln>
          <a:effectLst/>
        </p:spPr>
      </p:pic>
      <p:pic>
        <p:nvPicPr>
          <p:cNvPr id="6150" name="Picture 6"/>
          <p:cNvPicPr>
            <a:picLocks noChangeAspect="1" noChangeArrowheads="1"/>
          </p:cNvPicPr>
          <p:nvPr/>
        </p:nvPicPr>
        <p:blipFill>
          <a:blip r:embed="rId5"/>
          <a:srcRect/>
          <a:stretch>
            <a:fillRect/>
          </a:stretch>
        </p:blipFill>
        <p:spPr bwMode="auto">
          <a:xfrm>
            <a:off x="4878495" y="2790341"/>
            <a:ext cx="1990725" cy="647700"/>
          </a:xfrm>
          <a:prstGeom prst="rect">
            <a:avLst/>
          </a:prstGeom>
          <a:noFill/>
          <a:ln w="9525">
            <a:noFill/>
            <a:miter lim="800000"/>
            <a:headEnd/>
            <a:tailEnd/>
          </a:ln>
          <a:effectLst/>
        </p:spPr>
      </p:pic>
      <p:pic>
        <p:nvPicPr>
          <p:cNvPr id="6151" name="Picture 7"/>
          <p:cNvPicPr>
            <a:picLocks noChangeAspect="1" noChangeArrowheads="1"/>
          </p:cNvPicPr>
          <p:nvPr/>
        </p:nvPicPr>
        <p:blipFill>
          <a:blip r:embed="rId6"/>
          <a:srcRect/>
          <a:stretch>
            <a:fillRect/>
          </a:stretch>
        </p:blipFill>
        <p:spPr bwMode="auto">
          <a:xfrm>
            <a:off x="1614811" y="3730409"/>
            <a:ext cx="3667125" cy="704850"/>
          </a:xfrm>
          <a:prstGeom prst="rect">
            <a:avLst/>
          </a:prstGeom>
          <a:noFill/>
          <a:ln w="9525">
            <a:noFill/>
            <a:miter lim="800000"/>
            <a:headEnd/>
            <a:tailEnd/>
          </a:ln>
          <a:effectLst/>
        </p:spPr>
      </p:pic>
      <p:pic>
        <p:nvPicPr>
          <p:cNvPr id="9" name="Picture 1" descr="Description: Description: C:\Users\COE\Desktop\anurag university logo new.png"/>
          <p:cNvPicPr>
            <a:picLocks noChangeAspect="1" noChangeArrowheads="1"/>
          </p:cNvPicPr>
          <p:nvPr/>
        </p:nvPicPr>
        <p:blipFill>
          <a:blip r:embed="rId7"/>
          <a:srcRect/>
          <a:stretch>
            <a:fillRect/>
          </a:stretch>
        </p:blipFill>
        <p:spPr bwMode="auto">
          <a:xfrm>
            <a:off x="7194481" y="585843"/>
            <a:ext cx="581901" cy="545533"/>
          </a:xfrm>
          <a:prstGeom prst="rect">
            <a:avLst/>
          </a:prstGeom>
          <a:noFill/>
          <a:ln w="9525">
            <a:noFill/>
            <a:miter lim="800000"/>
            <a:headEnd/>
            <a:tailEnd/>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7055" y="570576"/>
            <a:ext cx="5887500" cy="445500"/>
          </a:xfrm>
        </p:spPr>
        <p:txBody>
          <a:bodyPr/>
          <a:lstStyle/>
          <a:p>
            <a:r>
              <a:rPr lang="en-IN" b="1" dirty="0">
                <a:solidFill>
                  <a:srgbClr val="002060"/>
                </a:solidFill>
                <a:latin typeface="Times New Roman" pitchFamily="18" charset="0"/>
                <a:cs typeface="Times New Roman" pitchFamily="18" charset="0"/>
              </a:rPr>
              <a:t>Evaluating a model </a:t>
            </a:r>
            <a:r>
              <a:rPr lang="en-IN" sz="1800" b="1" dirty="0">
                <a:solidFill>
                  <a:srgbClr val="002060"/>
                </a:solidFill>
                <a:latin typeface="Times New Roman" pitchFamily="18" charset="0"/>
                <a:cs typeface="Times New Roman" pitchFamily="18" charset="0"/>
              </a:rPr>
              <a:t>(regression)</a:t>
            </a:r>
            <a:endParaRPr lang="en-US" dirty="0">
              <a:solidFill>
                <a:srgbClr val="002060"/>
              </a:solidFill>
              <a:latin typeface="Times New Roman" pitchFamily="18" charset="0"/>
              <a:cs typeface="Times New Roman" pitchFamily="18" charset="0"/>
            </a:endParaRPr>
          </a:p>
        </p:txBody>
      </p:sp>
      <p:pic>
        <p:nvPicPr>
          <p:cNvPr id="4"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pic>
        <p:nvPicPr>
          <p:cNvPr id="5" name="Picture 4"/>
          <p:cNvPicPr/>
          <p:nvPr/>
        </p:nvPicPr>
        <p:blipFill>
          <a:blip r:embed="rId3"/>
          <a:srcRect/>
          <a:stretch>
            <a:fillRect/>
          </a:stretch>
        </p:blipFill>
        <p:spPr bwMode="auto">
          <a:xfrm>
            <a:off x="1480085" y="1016350"/>
            <a:ext cx="4347275" cy="3563399"/>
          </a:xfrm>
          <a:prstGeom prst="rect">
            <a:avLst/>
          </a:prstGeom>
          <a:ln>
            <a:noFill/>
          </a:ln>
          <a:effectLst>
            <a:outerShdw blurRad="292100" dist="139700" dir="2700000" algn="tl" rotWithShape="0">
              <a:srgbClr val="333333">
                <a:alpha val="65000"/>
              </a:srgbClr>
            </a:outerShdw>
          </a:effectLst>
        </p:spPr>
      </p:pic>
      <p:pic>
        <p:nvPicPr>
          <p:cNvPr id="6" name="Picture 6"/>
          <p:cNvPicPr>
            <a:picLocks noChangeAspect="1" noChangeArrowheads="1"/>
          </p:cNvPicPr>
          <p:nvPr/>
        </p:nvPicPr>
        <p:blipFill>
          <a:blip r:embed="rId4"/>
          <a:srcRect/>
          <a:stretch>
            <a:fillRect/>
          </a:stretch>
        </p:blipFill>
        <p:spPr bwMode="auto">
          <a:xfrm>
            <a:off x="4614725" y="2493062"/>
            <a:ext cx="2748909" cy="1222868"/>
          </a:xfrm>
          <a:prstGeom prst="rect">
            <a:avLst/>
          </a:prstGeom>
          <a:noFill/>
          <a:ln w="12700" cap="sq">
            <a:noFill/>
            <a:miter lim="800000"/>
            <a:headEnd type="none" w="sm" len="sm"/>
            <a:tailEnd type="none" w="sm" len="sm"/>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556" y="601573"/>
            <a:ext cx="5887500" cy="445500"/>
          </a:xfrm>
        </p:spPr>
        <p:txBody>
          <a:bodyPr/>
          <a:lstStyle/>
          <a:p>
            <a:r>
              <a:rPr lang="en-IN" b="1" dirty="0">
                <a:solidFill>
                  <a:srgbClr val="002060"/>
                </a:solidFill>
                <a:latin typeface="Times New Roman" pitchFamily="18" charset="0"/>
                <a:cs typeface="Times New Roman" pitchFamily="18" charset="0"/>
              </a:rPr>
              <a:t>Evaluating a model </a:t>
            </a:r>
            <a:r>
              <a:rPr lang="en-IN" sz="1800" b="1" dirty="0">
                <a:solidFill>
                  <a:srgbClr val="002060"/>
                </a:solidFill>
                <a:latin typeface="Times New Roman" pitchFamily="18" charset="0"/>
                <a:cs typeface="Times New Roman" pitchFamily="18" charset="0"/>
              </a:rPr>
              <a:t>(clustering)</a:t>
            </a:r>
            <a:endParaRPr lang="en-US" dirty="0">
              <a:solidFill>
                <a:srgbClr val="002060"/>
              </a:solidFill>
              <a:latin typeface="Times New Roman" pitchFamily="18" charset="0"/>
              <a:cs typeface="Times New Roman" pitchFamily="18" charset="0"/>
            </a:endParaRPr>
          </a:p>
        </p:txBody>
      </p:sp>
      <p:sp>
        <p:nvSpPr>
          <p:cNvPr id="3" name="Text Placeholder 2"/>
          <p:cNvSpPr>
            <a:spLocks noGrp="1"/>
          </p:cNvSpPr>
          <p:nvPr>
            <p:ph type="body" idx="1"/>
          </p:nvPr>
        </p:nvSpPr>
        <p:spPr>
          <a:xfrm>
            <a:off x="1511085" y="1255363"/>
            <a:ext cx="6004690" cy="3082262"/>
          </a:xfrm>
        </p:spPr>
        <p:txBody>
          <a:bodyPr/>
          <a:lstStyle/>
          <a:p>
            <a:pPr>
              <a:lnSpc>
                <a:spcPct val="90000"/>
              </a:lnSpc>
              <a:buNone/>
            </a:pPr>
            <a:r>
              <a:rPr lang="en-US" sz="2000" b="1" dirty="0">
                <a:latin typeface="Times New Roman" pitchFamily="18" charset="0"/>
                <a:cs typeface="Times New Roman" pitchFamily="18" charset="0"/>
              </a:rPr>
              <a:t>“Clustering is in the eye of the beholder”</a:t>
            </a:r>
            <a:endParaRPr lang="en-IN" sz="2000" b="1" dirty="0">
              <a:latin typeface="Times New Roman" pitchFamily="18" charset="0"/>
              <a:cs typeface="Times New Roman" pitchFamily="18" charset="0"/>
            </a:endParaRPr>
          </a:p>
          <a:p>
            <a:pPr>
              <a:lnSpc>
                <a:spcPct val="150000"/>
              </a:lnSpc>
            </a:pPr>
            <a:r>
              <a:rPr lang="en-IN" sz="2000" dirty="0">
                <a:latin typeface="Times New Roman" pitchFamily="18" charset="0"/>
                <a:cs typeface="Times New Roman" pitchFamily="18" charset="0"/>
              </a:rPr>
              <a:t>Internal evaluation</a:t>
            </a:r>
          </a:p>
          <a:p>
            <a:pPr lvl="1">
              <a:lnSpc>
                <a:spcPct val="150000"/>
              </a:lnSpc>
            </a:pPr>
            <a:r>
              <a:rPr lang="en-IN" sz="2000" dirty="0">
                <a:latin typeface="Times New Roman" pitchFamily="18" charset="0"/>
                <a:cs typeface="Times New Roman" pitchFamily="18" charset="0"/>
              </a:rPr>
              <a:t>Silhouette width</a:t>
            </a:r>
          </a:p>
          <a:p>
            <a:pPr>
              <a:lnSpc>
                <a:spcPct val="150000"/>
              </a:lnSpc>
            </a:pPr>
            <a:r>
              <a:rPr lang="en-IN" sz="2000" dirty="0">
                <a:latin typeface="Times New Roman" pitchFamily="18" charset="0"/>
                <a:cs typeface="Times New Roman" pitchFamily="18" charset="0"/>
              </a:rPr>
              <a:t>External evaluation</a:t>
            </a:r>
          </a:p>
          <a:p>
            <a:pPr lvl="1">
              <a:lnSpc>
                <a:spcPct val="150000"/>
              </a:lnSpc>
            </a:pPr>
            <a:r>
              <a:rPr lang="en-IN" sz="2000" dirty="0">
                <a:latin typeface="Times New Roman" pitchFamily="18" charset="0"/>
                <a:cs typeface="Times New Roman" pitchFamily="18" charset="0"/>
              </a:rPr>
              <a:t>Purity</a:t>
            </a:r>
          </a:p>
          <a:p>
            <a:endParaRPr lang="en-US" dirty="0"/>
          </a:p>
        </p:txBody>
      </p:sp>
      <p:pic>
        <p:nvPicPr>
          <p:cNvPr id="4"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6058" y="578325"/>
            <a:ext cx="5887500" cy="445500"/>
          </a:xfrm>
        </p:spPr>
        <p:txBody>
          <a:bodyPr/>
          <a:lstStyle/>
          <a:p>
            <a:r>
              <a:rPr lang="en-IN" b="1" dirty="0">
                <a:solidFill>
                  <a:srgbClr val="002060"/>
                </a:solidFill>
                <a:latin typeface="Times New Roman" pitchFamily="18" charset="0"/>
                <a:cs typeface="Times New Roman" pitchFamily="18" charset="0"/>
              </a:rPr>
              <a:t>Evaluating a model </a:t>
            </a:r>
            <a:r>
              <a:rPr lang="en-IN" sz="1800" b="1" dirty="0">
                <a:solidFill>
                  <a:srgbClr val="002060"/>
                </a:solidFill>
                <a:latin typeface="Times New Roman" pitchFamily="18" charset="0"/>
                <a:cs typeface="Times New Roman" pitchFamily="18" charset="0"/>
              </a:rPr>
              <a:t>(clustering)</a:t>
            </a:r>
            <a:endParaRPr lang="en-US" dirty="0">
              <a:solidFill>
                <a:srgbClr val="002060"/>
              </a:solidFill>
              <a:latin typeface="Times New Roman" pitchFamily="18" charset="0"/>
              <a:cs typeface="Times New Roman" pitchFamily="18" charset="0"/>
            </a:endParaRPr>
          </a:p>
        </p:txBody>
      </p:sp>
      <p:pic>
        <p:nvPicPr>
          <p:cNvPr id="4"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grpSp>
        <p:nvGrpSpPr>
          <p:cNvPr id="5" name="Group 3"/>
          <p:cNvGrpSpPr>
            <a:grpSpLocks/>
          </p:cNvGrpSpPr>
          <p:nvPr/>
        </p:nvGrpSpPr>
        <p:grpSpPr bwMode="auto">
          <a:xfrm>
            <a:off x="1635075" y="1065244"/>
            <a:ext cx="3912731" cy="3085597"/>
            <a:chOff x="1356495" y="1428737"/>
            <a:chExt cx="5072893" cy="4449185"/>
          </a:xfrm>
        </p:grpSpPr>
        <p:cxnSp>
          <p:nvCxnSpPr>
            <p:cNvPr id="6" name="Straight Arrow Connector 5"/>
            <p:cNvCxnSpPr/>
            <p:nvPr/>
          </p:nvCxnSpPr>
          <p:spPr>
            <a:xfrm>
              <a:off x="1358084" y="5857892"/>
              <a:ext cx="5071304"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5400000" flipH="1" flipV="1">
              <a:off x="-857289" y="3642521"/>
              <a:ext cx="4429156"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flipV="1">
              <a:off x="3643742" y="3959229"/>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9" name="Oval 8"/>
            <p:cNvSpPr/>
            <p:nvPr/>
          </p:nvSpPr>
          <p:spPr>
            <a:xfrm flipV="1">
              <a:off x="3643742" y="3816353"/>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0" name="Oval 9"/>
            <p:cNvSpPr/>
            <p:nvPr/>
          </p:nvSpPr>
          <p:spPr>
            <a:xfrm flipV="1">
              <a:off x="3929450" y="3816353"/>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1" name="Oval 10"/>
            <p:cNvSpPr/>
            <p:nvPr/>
          </p:nvSpPr>
          <p:spPr>
            <a:xfrm flipV="1">
              <a:off x="3786596" y="3673477"/>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2" name="Oval 11"/>
            <p:cNvSpPr/>
            <p:nvPr/>
          </p:nvSpPr>
          <p:spPr>
            <a:xfrm flipV="1">
              <a:off x="3858022" y="3959229"/>
              <a:ext cx="46031"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3" name="Oval 12"/>
            <p:cNvSpPr/>
            <p:nvPr/>
          </p:nvSpPr>
          <p:spPr>
            <a:xfrm flipV="1">
              <a:off x="3715169" y="4102105"/>
              <a:ext cx="46031"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4" name="Oval 13"/>
            <p:cNvSpPr/>
            <p:nvPr/>
          </p:nvSpPr>
          <p:spPr>
            <a:xfrm flipV="1">
              <a:off x="3786596" y="3816353"/>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5" name="Oval 14"/>
            <p:cNvSpPr/>
            <p:nvPr/>
          </p:nvSpPr>
          <p:spPr>
            <a:xfrm flipV="1">
              <a:off x="3643742" y="3602039"/>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6" name="Oval 15"/>
            <p:cNvSpPr/>
            <p:nvPr/>
          </p:nvSpPr>
          <p:spPr>
            <a:xfrm flipV="1">
              <a:off x="3653266" y="3987804"/>
              <a:ext cx="46030" cy="52388"/>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7" name="Oval 16"/>
            <p:cNvSpPr/>
            <p:nvPr/>
          </p:nvSpPr>
          <p:spPr>
            <a:xfrm flipV="1">
              <a:off x="3724692" y="3897316"/>
              <a:ext cx="46031"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8" name="Oval 17"/>
            <p:cNvSpPr/>
            <p:nvPr/>
          </p:nvSpPr>
          <p:spPr>
            <a:xfrm flipV="1">
              <a:off x="3653266" y="4111630"/>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9" name="Oval 18"/>
            <p:cNvSpPr/>
            <p:nvPr/>
          </p:nvSpPr>
          <p:spPr>
            <a:xfrm flipV="1">
              <a:off x="3796119" y="4111630"/>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0" name="Oval 19"/>
            <p:cNvSpPr/>
            <p:nvPr/>
          </p:nvSpPr>
          <p:spPr>
            <a:xfrm flipV="1">
              <a:off x="3796119" y="3968754"/>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1" name="Oval 20"/>
            <p:cNvSpPr/>
            <p:nvPr/>
          </p:nvSpPr>
          <p:spPr>
            <a:xfrm flipV="1">
              <a:off x="4081827" y="3968754"/>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2" name="Oval 21"/>
            <p:cNvSpPr/>
            <p:nvPr/>
          </p:nvSpPr>
          <p:spPr>
            <a:xfrm flipV="1">
              <a:off x="3724692" y="4040192"/>
              <a:ext cx="46031"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3" name="Oval 22"/>
            <p:cNvSpPr/>
            <p:nvPr/>
          </p:nvSpPr>
          <p:spPr>
            <a:xfrm flipV="1">
              <a:off x="3938973" y="3825878"/>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4" name="Oval 23"/>
            <p:cNvSpPr/>
            <p:nvPr/>
          </p:nvSpPr>
          <p:spPr>
            <a:xfrm flipV="1">
              <a:off x="4010399" y="4111630"/>
              <a:ext cx="46031"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5" name="Oval 24"/>
            <p:cNvSpPr/>
            <p:nvPr/>
          </p:nvSpPr>
          <p:spPr>
            <a:xfrm flipV="1">
              <a:off x="3938973" y="3968754"/>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6" name="Oval 25"/>
            <p:cNvSpPr/>
            <p:nvPr/>
          </p:nvSpPr>
          <p:spPr>
            <a:xfrm flipV="1">
              <a:off x="3796119" y="3754440"/>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7" name="Oval 26"/>
            <p:cNvSpPr/>
            <p:nvPr/>
          </p:nvSpPr>
          <p:spPr>
            <a:xfrm flipV="1">
              <a:off x="3802469" y="3744915"/>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8" name="Oval 27"/>
            <p:cNvSpPr/>
            <p:nvPr/>
          </p:nvSpPr>
          <p:spPr>
            <a:xfrm flipV="1">
              <a:off x="3873895" y="3652840"/>
              <a:ext cx="46031"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9" name="Oval 28"/>
            <p:cNvSpPr/>
            <p:nvPr/>
          </p:nvSpPr>
          <p:spPr>
            <a:xfrm flipV="1">
              <a:off x="3802469" y="3867153"/>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0" name="Oval 29"/>
            <p:cNvSpPr/>
            <p:nvPr/>
          </p:nvSpPr>
          <p:spPr>
            <a:xfrm flipV="1">
              <a:off x="3945322" y="3867153"/>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1" name="Oval 30"/>
            <p:cNvSpPr/>
            <p:nvPr/>
          </p:nvSpPr>
          <p:spPr>
            <a:xfrm flipV="1">
              <a:off x="3945322" y="3724277"/>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2" name="Oval 31"/>
            <p:cNvSpPr/>
            <p:nvPr/>
          </p:nvSpPr>
          <p:spPr>
            <a:xfrm flipV="1">
              <a:off x="4231029" y="3724277"/>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3" name="Oval 32"/>
            <p:cNvSpPr/>
            <p:nvPr/>
          </p:nvSpPr>
          <p:spPr>
            <a:xfrm flipV="1">
              <a:off x="3873895" y="3795716"/>
              <a:ext cx="46031"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4" name="Oval 33"/>
            <p:cNvSpPr/>
            <p:nvPr/>
          </p:nvSpPr>
          <p:spPr>
            <a:xfrm flipV="1">
              <a:off x="4088176" y="3581401"/>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5" name="Oval 34"/>
            <p:cNvSpPr/>
            <p:nvPr/>
          </p:nvSpPr>
          <p:spPr>
            <a:xfrm flipV="1">
              <a:off x="4159602" y="3867153"/>
              <a:ext cx="46031"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6" name="Oval 35"/>
            <p:cNvSpPr/>
            <p:nvPr/>
          </p:nvSpPr>
          <p:spPr>
            <a:xfrm flipV="1">
              <a:off x="4016749" y="4010029"/>
              <a:ext cx="46031"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7" name="Oval 36"/>
            <p:cNvSpPr/>
            <p:nvPr/>
          </p:nvSpPr>
          <p:spPr>
            <a:xfrm flipV="1">
              <a:off x="4088176" y="3724277"/>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8" name="Oval 37"/>
            <p:cNvSpPr/>
            <p:nvPr/>
          </p:nvSpPr>
          <p:spPr>
            <a:xfrm flipV="1">
              <a:off x="3873895" y="4010029"/>
              <a:ext cx="46031"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9" name="Oval 38"/>
            <p:cNvSpPr/>
            <p:nvPr/>
          </p:nvSpPr>
          <p:spPr>
            <a:xfrm flipV="1">
              <a:off x="3945322" y="3509964"/>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0" name="Oval 39"/>
            <p:cNvSpPr/>
            <p:nvPr/>
          </p:nvSpPr>
          <p:spPr>
            <a:xfrm flipV="1">
              <a:off x="3954846" y="3897316"/>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1" name="Oval 40"/>
            <p:cNvSpPr/>
            <p:nvPr/>
          </p:nvSpPr>
          <p:spPr>
            <a:xfrm flipV="1">
              <a:off x="4026272" y="3805241"/>
              <a:ext cx="46031"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2" name="Oval 41"/>
            <p:cNvSpPr/>
            <p:nvPr/>
          </p:nvSpPr>
          <p:spPr>
            <a:xfrm flipV="1">
              <a:off x="3954846" y="4019554"/>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3" name="Oval 42"/>
            <p:cNvSpPr/>
            <p:nvPr/>
          </p:nvSpPr>
          <p:spPr>
            <a:xfrm flipV="1">
              <a:off x="4097699" y="4019554"/>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4" name="Oval 43"/>
            <p:cNvSpPr/>
            <p:nvPr/>
          </p:nvSpPr>
          <p:spPr>
            <a:xfrm flipV="1">
              <a:off x="4097699" y="3876678"/>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5" name="Oval 44"/>
            <p:cNvSpPr/>
            <p:nvPr/>
          </p:nvSpPr>
          <p:spPr>
            <a:xfrm flipV="1">
              <a:off x="4383407" y="3876678"/>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6" name="Oval 45"/>
            <p:cNvSpPr/>
            <p:nvPr/>
          </p:nvSpPr>
          <p:spPr>
            <a:xfrm flipV="1">
              <a:off x="4026272" y="3948117"/>
              <a:ext cx="46031"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7" name="Oval 46"/>
            <p:cNvSpPr/>
            <p:nvPr/>
          </p:nvSpPr>
          <p:spPr>
            <a:xfrm flipV="1">
              <a:off x="4240553" y="3733802"/>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8" name="Oval 47"/>
            <p:cNvSpPr/>
            <p:nvPr/>
          </p:nvSpPr>
          <p:spPr>
            <a:xfrm flipV="1">
              <a:off x="4311979" y="4019554"/>
              <a:ext cx="46031"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9" name="Oval 48"/>
            <p:cNvSpPr/>
            <p:nvPr/>
          </p:nvSpPr>
          <p:spPr>
            <a:xfrm flipV="1">
              <a:off x="4240553" y="3876678"/>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0" name="Oval 49"/>
            <p:cNvSpPr/>
            <p:nvPr/>
          </p:nvSpPr>
          <p:spPr>
            <a:xfrm flipV="1">
              <a:off x="4097699" y="3662365"/>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1" name="Oval 50"/>
            <p:cNvSpPr/>
            <p:nvPr/>
          </p:nvSpPr>
          <p:spPr>
            <a:xfrm flipV="1">
              <a:off x="3786596" y="3397250"/>
              <a:ext cx="46030" cy="52388"/>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2" name="Oval 51"/>
            <p:cNvSpPr/>
            <p:nvPr/>
          </p:nvSpPr>
          <p:spPr>
            <a:xfrm flipV="1">
              <a:off x="3858022" y="3306762"/>
              <a:ext cx="46031"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3" name="Oval 52"/>
            <p:cNvSpPr/>
            <p:nvPr/>
          </p:nvSpPr>
          <p:spPr>
            <a:xfrm flipV="1">
              <a:off x="3786596" y="3521076"/>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4" name="Oval 53"/>
            <p:cNvSpPr/>
            <p:nvPr/>
          </p:nvSpPr>
          <p:spPr>
            <a:xfrm flipV="1">
              <a:off x="3929450" y="3521076"/>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5" name="Oval 54"/>
            <p:cNvSpPr/>
            <p:nvPr/>
          </p:nvSpPr>
          <p:spPr>
            <a:xfrm flipV="1">
              <a:off x="3929450" y="3378200"/>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6" name="Oval 55"/>
            <p:cNvSpPr/>
            <p:nvPr/>
          </p:nvSpPr>
          <p:spPr>
            <a:xfrm flipV="1">
              <a:off x="4215157" y="3378200"/>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7" name="Oval 56"/>
            <p:cNvSpPr/>
            <p:nvPr/>
          </p:nvSpPr>
          <p:spPr>
            <a:xfrm flipV="1">
              <a:off x="3858022" y="3449638"/>
              <a:ext cx="46031"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8" name="Oval 57"/>
            <p:cNvSpPr/>
            <p:nvPr/>
          </p:nvSpPr>
          <p:spPr>
            <a:xfrm flipV="1">
              <a:off x="4072303" y="3235324"/>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9" name="Oval 58"/>
            <p:cNvSpPr/>
            <p:nvPr/>
          </p:nvSpPr>
          <p:spPr>
            <a:xfrm flipV="1">
              <a:off x="4143730" y="3521076"/>
              <a:ext cx="46031"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0" name="Oval 59"/>
            <p:cNvSpPr/>
            <p:nvPr/>
          </p:nvSpPr>
          <p:spPr>
            <a:xfrm flipV="1">
              <a:off x="4000876" y="3663952"/>
              <a:ext cx="46031"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1" name="Oval 60"/>
            <p:cNvSpPr/>
            <p:nvPr/>
          </p:nvSpPr>
          <p:spPr>
            <a:xfrm flipV="1">
              <a:off x="4072303" y="3378200"/>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2" name="Oval 61"/>
            <p:cNvSpPr/>
            <p:nvPr/>
          </p:nvSpPr>
          <p:spPr>
            <a:xfrm flipV="1">
              <a:off x="3858022" y="3663952"/>
              <a:ext cx="46031"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3" name="Oval 62"/>
            <p:cNvSpPr/>
            <p:nvPr/>
          </p:nvSpPr>
          <p:spPr>
            <a:xfrm flipV="1">
              <a:off x="3929450" y="3163886"/>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4" name="Oval 63"/>
            <p:cNvSpPr/>
            <p:nvPr/>
          </p:nvSpPr>
          <p:spPr>
            <a:xfrm flipV="1">
              <a:off x="3938973" y="3549651"/>
              <a:ext cx="46030" cy="52388"/>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5" name="Oval 64"/>
            <p:cNvSpPr/>
            <p:nvPr/>
          </p:nvSpPr>
          <p:spPr>
            <a:xfrm flipV="1">
              <a:off x="4010399" y="3459163"/>
              <a:ext cx="46031"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6" name="Oval 65"/>
            <p:cNvSpPr/>
            <p:nvPr/>
          </p:nvSpPr>
          <p:spPr>
            <a:xfrm flipV="1">
              <a:off x="3938973" y="3673477"/>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7" name="Oval 66"/>
            <p:cNvSpPr/>
            <p:nvPr/>
          </p:nvSpPr>
          <p:spPr>
            <a:xfrm flipV="1">
              <a:off x="4081827" y="3673477"/>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8" name="Oval 67"/>
            <p:cNvSpPr/>
            <p:nvPr/>
          </p:nvSpPr>
          <p:spPr>
            <a:xfrm flipV="1">
              <a:off x="4081827" y="3530601"/>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9" name="Oval 68"/>
            <p:cNvSpPr/>
            <p:nvPr/>
          </p:nvSpPr>
          <p:spPr>
            <a:xfrm flipV="1">
              <a:off x="4367534" y="3530601"/>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0" name="Oval 69"/>
            <p:cNvSpPr/>
            <p:nvPr/>
          </p:nvSpPr>
          <p:spPr>
            <a:xfrm flipV="1">
              <a:off x="4010399" y="3602039"/>
              <a:ext cx="46031"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1" name="Oval 70"/>
            <p:cNvSpPr/>
            <p:nvPr/>
          </p:nvSpPr>
          <p:spPr>
            <a:xfrm flipV="1">
              <a:off x="4224680" y="3387725"/>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2" name="Oval 71"/>
            <p:cNvSpPr/>
            <p:nvPr/>
          </p:nvSpPr>
          <p:spPr>
            <a:xfrm flipV="1">
              <a:off x="4296107" y="3673477"/>
              <a:ext cx="46031"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3" name="Oval 72"/>
            <p:cNvSpPr/>
            <p:nvPr/>
          </p:nvSpPr>
          <p:spPr>
            <a:xfrm flipV="1">
              <a:off x="4153253" y="3816353"/>
              <a:ext cx="46031"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4" name="Oval 73"/>
            <p:cNvSpPr/>
            <p:nvPr/>
          </p:nvSpPr>
          <p:spPr>
            <a:xfrm flipV="1">
              <a:off x="4224680" y="3530601"/>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5" name="Oval 74"/>
            <p:cNvSpPr/>
            <p:nvPr/>
          </p:nvSpPr>
          <p:spPr>
            <a:xfrm flipV="1">
              <a:off x="4010399" y="3816353"/>
              <a:ext cx="46031"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6" name="Oval 75"/>
            <p:cNvSpPr/>
            <p:nvPr/>
          </p:nvSpPr>
          <p:spPr>
            <a:xfrm flipV="1">
              <a:off x="4081827" y="3316287"/>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7" name="Oval 76"/>
            <p:cNvSpPr/>
            <p:nvPr/>
          </p:nvSpPr>
          <p:spPr>
            <a:xfrm flipV="1">
              <a:off x="4088176" y="3306762"/>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8" name="Oval 77"/>
            <p:cNvSpPr/>
            <p:nvPr/>
          </p:nvSpPr>
          <p:spPr>
            <a:xfrm flipV="1">
              <a:off x="4159602" y="3214686"/>
              <a:ext cx="46031"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9" name="Oval 78"/>
            <p:cNvSpPr/>
            <p:nvPr/>
          </p:nvSpPr>
          <p:spPr>
            <a:xfrm flipV="1">
              <a:off x="4088176" y="3429000"/>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80" name="Oval 79"/>
            <p:cNvSpPr/>
            <p:nvPr/>
          </p:nvSpPr>
          <p:spPr>
            <a:xfrm flipV="1">
              <a:off x="4231029" y="3429000"/>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81" name="Oval 80"/>
            <p:cNvSpPr/>
            <p:nvPr/>
          </p:nvSpPr>
          <p:spPr>
            <a:xfrm flipV="1">
              <a:off x="4231029" y="3286124"/>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82" name="Oval 81"/>
            <p:cNvSpPr/>
            <p:nvPr/>
          </p:nvSpPr>
          <p:spPr>
            <a:xfrm flipV="1">
              <a:off x="4516737" y="3286124"/>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83" name="Oval 82"/>
            <p:cNvSpPr/>
            <p:nvPr/>
          </p:nvSpPr>
          <p:spPr>
            <a:xfrm flipV="1">
              <a:off x="4159602" y="3357562"/>
              <a:ext cx="46031"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84" name="Oval 83"/>
            <p:cNvSpPr/>
            <p:nvPr/>
          </p:nvSpPr>
          <p:spPr>
            <a:xfrm flipV="1">
              <a:off x="4373883" y="3143248"/>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85" name="Oval 84"/>
            <p:cNvSpPr/>
            <p:nvPr/>
          </p:nvSpPr>
          <p:spPr>
            <a:xfrm flipV="1">
              <a:off x="4445309" y="3429000"/>
              <a:ext cx="46031"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86" name="Oval 85"/>
            <p:cNvSpPr/>
            <p:nvPr/>
          </p:nvSpPr>
          <p:spPr>
            <a:xfrm flipV="1">
              <a:off x="4302456" y="3571876"/>
              <a:ext cx="46031"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87" name="Oval 86"/>
            <p:cNvSpPr/>
            <p:nvPr/>
          </p:nvSpPr>
          <p:spPr>
            <a:xfrm flipV="1">
              <a:off x="4373883" y="3286124"/>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88" name="Oval 87"/>
            <p:cNvSpPr/>
            <p:nvPr/>
          </p:nvSpPr>
          <p:spPr>
            <a:xfrm flipV="1">
              <a:off x="4159602" y="3571876"/>
              <a:ext cx="46031"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89" name="Oval 88"/>
            <p:cNvSpPr/>
            <p:nvPr/>
          </p:nvSpPr>
          <p:spPr>
            <a:xfrm flipV="1">
              <a:off x="4231029" y="3071810"/>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90" name="Oval 89"/>
            <p:cNvSpPr/>
            <p:nvPr/>
          </p:nvSpPr>
          <p:spPr>
            <a:xfrm flipV="1">
              <a:off x="4240553" y="3459163"/>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91" name="Oval 90"/>
            <p:cNvSpPr/>
            <p:nvPr/>
          </p:nvSpPr>
          <p:spPr>
            <a:xfrm flipV="1">
              <a:off x="4311979" y="3367088"/>
              <a:ext cx="46031"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92" name="Oval 91"/>
            <p:cNvSpPr/>
            <p:nvPr/>
          </p:nvSpPr>
          <p:spPr>
            <a:xfrm flipV="1">
              <a:off x="4240553" y="3581401"/>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93" name="Oval 92"/>
            <p:cNvSpPr/>
            <p:nvPr/>
          </p:nvSpPr>
          <p:spPr>
            <a:xfrm flipV="1">
              <a:off x="4383407" y="3581401"/>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94" name="Oval 93"/>
            <p:cNvSpPr/>
            <p:nvPr/>
          </p:nvSpPr>
          <p:spPr>
            <a:xfrm flipV="1">
              <a:off x="4383407" y="3438525"/>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95" name="Oval 94"/>
            <p:cNvSpPr/>
            <p:nvPr/>
          </p:nvSpPr>
          <p:spPr>
            <a:xfrm flipV="1">
              <a:off x="4669114" y="3438525"/>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96" name="Oval 95"/>
            <p:cNvSpPr/>
            <p:nvPr/>
          </p:nvSpPr>
          <p:spPr>
            <a:xfrm flipV="1">
              <a:off x="4311979" y="3509964"/>
              <a:ext cx="46031"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97" name="Oval 96"/>
            <p:cNvSpPr/>
            <p:nvPr/>
          </p:nvSpPr>
          <p:spPr>
            <a:xfrm flipV="1">
              <a:off x="4526260" y="3295649"/>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98" name="Oval 97"/>
            <p:cNvSpPr/>
            <p:nvPr/>
          </p:nvSpPr>
          <p:spPr>
            <a:xfrm flipV="1">
              <a:off x="4597687" y="3581401"/>
              <a:ext cx="46031"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99" name="Oval 98"/>
            <p:cNvSpPr/>
            <p:nvPr/>
          </p:nvSpPr>
          <p:spPr>
            <a:xfrm flipV="1">
              <a:off x="4454833" y="3724277"/>
              <a:ext cx="46031"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00" name="Oval 99"/>
            <p:cNvSpPr/>
            <p:nvPr/>
          </p:nvSpPr>
          <p:spPr>
            <a:xfrm flipV="1">
              <a:off x="4526260" y="3438525"/>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01" name="Oval 100"/>
            <p:cNvSpPr/>
            <p:nvPr/>
          </p:nvSpPr>
          <p:spPr>
            <a:xfrm flipV="1">
              <a:off x="4311979" y="3724277"/>
              <a:ext cx="46031"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02" name="Oval 101"/>
            <p:cNvSpPr/>
            <p:nvPr/>
          </p:nvSpPr>
          <p:spPr>
            <a:xfrm flipV="1">
              <a:off x="4383407" y="3224212"/>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03" name="Oval 102"/>
            <p:cNvSpPr/>
            <p:nvPr/>
          </p:nvSpPr>
          <p:spPr>
            <a:xfrm flipV="1">
              <a:off x="3653266" y="3987804"/>
              <a:ext cx="46030" cy="52388"/>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04" name="Oval 103"/>
            <p:cNvSpPr/>
            <p:nvPr/>
          </p:nvSpPr>
          <p:spPr>
            <a:xfrm flipV="1">
              <a:off x="3724692" y="3897316"/>
              <a:ext cx="46031"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05" name="Oval 104"/>
            <p:cNvSpPr/>
            <p:nvPr/>
          </p:nvSpPr>
          <p:spPr>
            <a:xfrm flipV="1">
              <a:off x="3653266" y="4111630"/>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06" name="Oval 105"/>
            <p:cNvSpPr/>
            <p:nvPr/>
          </p:nvSpPr>
          <p:spPr>
            <a:xfrm flipV="1">
              <a:off x="3796119" y="4111630"/>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07" name="Oval 106"/>
            <p:cNvSpPr/>
            <p:nvPr/>
          </p:nvSpPr>
          <p:spPr>
            <a:xfrm flipV="1">
              <a:off x="3796119" y="3968754"/>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08" name="Oval 107"/>
            <p:cNvSpPr/>
            <p:nvPr/>
          </p:nvSpPr>
          <p:spPr>
            <a:xfrm flipV="1">
              <a:off x="4081827" y="3968754"/>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09" name="Oval 108"/>
            <p:cNvSpPr/>
            <p:nvPr/>
          </p:nvSpPr>
          <p:spPr>
            <a:xfrm flipV="1">
              <a:off x="3724692" y="4040192"/>
              <a:ext cx="46031"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10" name="Oval 109"/>
            <p:cNvSpPr/>
            <p:nvPr/>
          </p:nvSpPr>
          <p:spPr>
            <a:xfrm flipV="1">
              <a:off x="3938973" y="3825878"/>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11" name="Oval 110"/>
            <p:cNvSpPr/>
            <p:nvPr/>
          </p:nvSpPr>
          <p:spPr>
            <a:xfrm flipV="1">
              <a:off x="4010399" y="4111630"/>
              <a:ext cx="46031"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12" name="Oval 111"/>
            <p:cNvSpPr/>
            <p:nvPr/>
          </p:nvSpPr>
          <p:spPr>
            <a:xfrm flipV="1">
              <a:off x="3938973" y="3968754"/>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13" name="Oval 112"/>
            <p:cNvSpPr/>
            <p:nvPr/>
          </p:nvSpPr>
          <p:spPr>
            <a:xfrm flipV="1">
              <a:off x="3796119" y="3754440"/>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14" name="Oval 113"/>
            <p:cNvSpPr/>
            <p:nvPr/>
          </p:nvSpPr>
          <p:spPr>
            <a:xfrm flipV="1">
              <a:off x="3805643" y="4140205"/>
              <a:ext cx="46030" cy="52388"/>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15" name="Oval 114"/>
            <p:cNvSpPr/>
            <p:nvPr/>
          </p:nvSpPr>
          <p:spPr>
            <a:xfrm flipV="1">
              <a:off x="3877069" y="4049717"/>
              <a:ext cx="46031"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16" name="Oval 115"/>
            <p:cNvSpPr/>
            <p:nvPr/>
          </p:nvSpPr>
          <p:spPr>
            <a:xfrm flipV="1">
              <a:off x="3948497" y="4121155"/>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17" name="Oval 116"/>
            <p:cNvSpPr/>
            <p:nvPr/>
          </p:nvSpPr>
          <p:spPr>
            <a:xfrm flipV="1">
              <a:off x="4234204" y="4121155"/>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18" name="Oval 117"/>
            <p:cNvSpPr/>
            <p:nvPr/>
          </p:nvSpPr>
          <p:spPr>
            <a:xfrm flipV="1">
              <a:off x="4091350" y="3978279"/>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19" name="Oval 118"/>
            <p:cNvSpPr/>
            <p:nvPr/>
          </p:nvSpPr>
          <p:spPr>
            <a:xfrm flipV="1">
              <a:off x="4091350" y="4121155"/>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20" name="Oval 119"/>
            <p:cNvSpPr/>
            <p:nvPr/>
          </p:nvSpPr>
          <p:spPr>
            <a:xfrm flipV="1">
              <a:off x="3948497" y="3906841"/>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21" name="Oval 120"/>
            <p:cNvSpPr/>
            <p:nvPr/>
          </p:nvSpPr>
          <p:spPr>
            <a:xfrm flipV="1">
              <a:off x="3954846" y="3897316"/>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22" name="Oval 121"/>
            <p:cNvSpPr/>
            <p:nvPr/>
          </p:nvSpPr>
          <p:spPr>
            <a:xfrm flipV="1">
              <a:off x="4026272" y="3805241"/>
              <a:ext cx="46031"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23" name="Oval 122"/>
            <p:cNvSpPr/>
            <p:nvPr/>
          </p:nvSpPr>
          <p:spPr>
            <a:xfrm flipV="1">
              <a:off x="3954846" y="4019554"/>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24" name="Oval 123"/>
            <p:cNvSpPr/>
            <p:nvPr/>
          </p:nvSpPr>
          <p:spPr>
            <a:xfrm flipV="1">
              <a:off x="4097699" y="4019554"/>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25" name="Oval 124"/>
            <p:cNvSpPr/>
            <p:nvPr/>
          </p:nvSpPr>
          <p:spPr>
            <a:xfrm flipV="1">
              <a:off x="4097699" y="3876678"/>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26" name="Oval 125"/>
            <p:cNvSpPr/>
            <p:nvPr/>
          </p:nvSpPr>
          <p:spPr>
            <a:xfrm flipV="1">
              <a:off x="4383407" y="3876678"/>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27" name="Oval 126"/>
            <p:cNvSpPr/>
            <p:nvPr/>
          </p:nvSpPr>
          <p:spPr>
            <a:xfrm flipV="1">
              <a:off x="4026272" y="3948117"/>
              <a:ext cx="46031"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28" name="Oval 127"/>
            <p:cNvSpPr/>
            <p:nvPr/>
          </p:nvSpPr>
          <p:spPr>
            <a:xfrm flipV="1">
              <a:off x="4240553" y="3733802"/>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29" name="Oval 128"/>
            <p:cNvSpPr/>
            <p:nvPr/>
          </p:nvSpPr>
          <p:spPr>
            <a:xfrm flipV="1">
              <a:off x="4311979" y="4019554"/>
              <a:ext cx="46031"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30" name="Oval 129"/>
            <p:cNvSpPr/>
            <p:nvPr/>
          </p:nvSpPr>
          <p:spPr>
            <a:xfrm flipV="1">
              <a:off x="4240553" y="3876678"/>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31" name="Oval 130"/>
            <p:cNvSpPr/>
            <p:nvPr/>
          </p:nvSpPr>
          <p:spPr>
            <a:xfrm flipV="1">
              <a:off x="4097699" y="3662365"/>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32" name="Oval 131"/>
            <p:cNvSpPr/>
            <p:nvPr/>
          </p:nvSpPr>
          <p:spPr>
            <a:xfrm flipV="1">
              <a:off x="4107223" y="4049717"/>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33" name="Oval 132"/>
            <p:cNvSpPr/>
            <p:nvPr/>
          </p:nvSpPr>
          <p:spPr>
            <a:xfrm flipV="1">
              <a:off x="4178649" y="3957642"/>
              <a:ext cx="46031"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34" name="Oval 133"/>
            <p:cNvSpPr/>
            <p:nvPr/>
          </p:nvSpPr>
          <p:spPr>
            <a:xfrm flipV="1">
              <a:off x="4250077" y="4029079"/>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35" name="Oval 134"/>
            <p:cNvSpPr/>
            <p:nvPr/>
          </p:nvSpPr>
          <p:spPr>
            <a:xfrm flipV="1">
              <a:off x="4535784" y="4029079"/>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36" name="Oval 135"/>
            <p:cNvSpPr/>
            <p:nvPr/>
          </p:nvSpPr>
          <p:spPr>
            <a:xfrm flipV="1">
              <a:off x="4178649" y="4100518"/>
              <a:ext cx="46031"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37" name="Oval 136"/>
            <p:cNvSpPr/>
            <p:nvPr/>
          </p:nvSpPr>
          <p:spPr>
            <a:xfrm flipV="1">
              <a:off x="4392930" y="3886203"/>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38" name="Oval 137"/>
            <p:cNvSpPr/>
            <p:nvPr/>
          </p:nvSpPr>
          <p:spPr>
            <a:xfrm flipV="1">
              <a:off x="4392930" y="4029079"/>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39" name="Oval 138"/>
            <p:cNvSpPr/>
            <p:nvPr/>
          </p:nvSpPr>
          <p:spPr>
            <a:xfrm flipV="1">
              <a:off x="4250077" y="3814766"/>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40" name="Oval 139"/>
            <p:cNvSpPr/>
            <p:nvPr/>
          </p:nvSpPr>
          <p:spPr>
            <a:xfrm flipV="1">
              <a:off x="4358011" y="3906841"/>
              <a:ext cx="46030" cy="52387"/>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41" name="Oval 140"/>
            <p:cNvSpPr/>
            <p:nvPr/>
          </p:nvSpPr>
          <p:spPr>
            <a:xfrm flipV="1">
              <a:off x="4429437" y="3816353"/>
              <a:ext cx="46031"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42" name="Oval 141"/>
            <p:cNvSpPr/>
            <p:nvPr/>
          </p:nvSpPr>
          <p:spPr>
            <a:xfrm flipV="1">
              <a:off x="4358011" y="4030667"/>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43" name="Oval 142"/>
            <p:cNvSpPr/>
            <p:nvPr/>
          </p:nvSpPr>
          <p:spPr>
            <a:xfrm flipV="1">
              <a:off x="4500864" y="4030667"/>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44" name="Oval 143"/>
            <p:cNvSpPr/>
            <p:nvPr/>
          </p:nvSpPr>
          <p:spPr>
            <a:xfrm flipV="1">
              <a:off x="4500864" y="3887791"/>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45" name="Oval 144"/>
            <p:cNvSpPr/>
            <p:nvPr/>
          </p:nvSpPr>
          <p:spPr>
            <a:xfrm flipV="1">
              <a:off x="4786571" y="3887791"/>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46" name="Oval 145"/>
            <p:cNvSpPr/>
            <p:nvPr/>
          </p:nvSpPr>
          <p:spPr>
            <a:xfrm flipV="1">
              <a:off x="4429437" y="3959229"/>
              <a:ext cx="46031"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47" name="Oval 146"/>
            <p:cNvSpPr/>
            <p:nvPr/>
          </p:nvSpPr>
          <p:spPr>
            <a:xfrm flipV="1">
              <a:off x="4643718" y="3744915"/>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48" name="Oval 147"/>
            <p:cNvSpPr/>
            <p:nvPr/>
          </p:nvSpPr>
          <p:spPr>
            <a:xfrm flipV="1">
              <a:off x="4715144" y="4030667"/>
              <a:ext cx="46031"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49" name="Oval 148"/>
            <p:cNvSpPr/>
            <p:nvPr/>
          </p:nvSpPr>
          <p:spPr>
            <a:xfrm flipV="1">
              <a:off x="4643718" y="3887791"/>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50" name="Oval 149"/>
            <p:cNvSpPr/>
            <p:nvPr/>
          </p:nvSpPr>
          <p:spPr>
            <a:xfrm flipV="1">
              <a:off x="4500864" y="3673477"/>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51" name="Oval 150"/>
            <p:cNvSpPr/>
            <p:nvPr/>
          </p:nvSpPr>
          <p:spPr>
            <a:xfrm flipV="1">
              <a:off x="4510388" y="4059242"/>
              <a:ext cx="46030" cy="52387"/>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52" name="Oval 151"/>
            <p:cNvSpPr/>
            <p:nvPr/>
          </p:nvSpPr>
          <p:spPr>
            <a:xfrm flipV="1">
              <a:off x="4581814" y="3968754"/>
              <a:ext cx="46031"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53" name="Oval 152"/>
            <p:cNvSpPr/>
            <p:nvPr/>
          </p:nvSpPr>
          <p:spPr>
            <a:xfrm flipV="1">
              <a:off x="4653241" y="4040192"/>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54" name="Oval 153"/>
            <p:cNvSpPr/>
            <p:nvPr/>
          </p:nvSpPr>
          <p:spPr>
            <a:xfrm flipV="1">
              <a:off x="4581814" y="4111630"/>
              <a:ext cx="46031"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55" name="Oval 154"/>
            <p:cNvSpPr/>
            <p:nvPr/>
          </p:nvSpPr>
          <p:spPr>
            <a:xfrm flipV="1">
              <a:off x="4796095" y="3897316"/>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56" name="Oval 155"/>
            <p:cNvSpPr/>
            <p:nvPr/>
          </p:nvSpPr>
          <p:spPr>
            <a:xfrm flipV="1">
              <a:off x="4796095" y="4040192"/>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57" name="Oval 156"/>
            <p:cNvSpPr/>
            <p:nvPr/>
          </p:nvSpPr>
          <p:spPr>
            <a:xfrm flipV="1">
              <a:off x="4653241" y="3825878"/>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58" name="Oval 157"/>
            <p:cNvSpPr/>
            <p:nvPr/>
          </p:nvSpPr>
          <p:spPr>
            <a:xfrm flipV="1">
              <a:off x="4659590" y="3816353"/>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59" name="Oval 158"/>
            <p:cNvSpPr/>
            <p:nvPr/>
          </p:nvSpPr>
          <p:spPr>
            <a:xfrm flipV="1">
              <a:off x="4731017" y="3724277"/>
              <a:ext cx="46031"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60" name="Oval 159"/>
            <p:cNvSpPr/>
            <p:nvPr/>
          </p:nvSpPr>
          <p:spPr>
            <a:xfrm flipV="1">
              <a:off x="4659590" y="3938592"/>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61" name="Oval 160"/>
            <p:cNvSpPr/>
            <p:nvPr/>
          </p:nvSpPr>
          <p:spPr>
            <a:xfrm flipV="1">
              <a:off x="4802444" y="3938592"/>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62" name="Oval 161"/>
            <p:cNvSpPr/>
            <p:nvPr/>
          </p:nvSpPr>
          <p:spPr>
            <a:xfrm flipV="1">
              <a:off x="4802444" y="3795716"/>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63" name="Oval 162"/>
            <p:cNvSpPr/>
            <p:nvPr/>
          </p:nvSpPr>
          <p:spPr>
            <a:xfrm flipV="1">
              <a:off x="4731017" y="3867153"/>
              <a:ext cx="46031"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64" name="Oval 163"/>
            <p:cNvSpPr/>
            <p:nvPr/>
          </p:nvSpPr>
          <p:spPr>
            <a:xfrm flipV="1">
              <a:off x="4873870" y="4081468"/>
              <a:ext cx="46031"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65" name="Oval 164"/>
            <p:cNvSpPr/>
            <p:nvPr/>
          </p:nvSpPr>
          <p:spPr>
            <a:xfrm flipV="1">
              <a:off x="4731017" y="4081468"/>
              <a:ext cx="46031"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66" name="Oval 165"/>
            <p:cNvSpPr/>
            <p:nvPr/>
          </p:nvSpPr>
          <p:spPr>
            <a:xfrm flipV="1">
              <a:off x="4802444" y="3581401"/>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67" name="Oval 166"/>
            <p:cNvSpPr/>
            <p:nvPr/>
          </p:nvSpPr>
          <p:spPr>
            <a:xfrm flipV="1">
              <a:off x="4811968" y="3968754"/>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68" name="Oval 167"/>
            <p:cNvSpPr/>
            <p:nvPr/>
          </p:nvSpPr>
          <p:spPr>
            <a:xfrm flipV="1">
              <a:off x="4883394" y="3876678"/>
              <a:ext cx="46031"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69" name="Oval 168"/>
            <p:cNvSpPr/>
            <p:nvPr/>
          </p:nvSpPr>
          <p:spPr>
            <a:xfrm flipV="1">
              <a:off x="4811968" y="4090993"/>
              <a:ext cx="46030"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70" name="Oval 169"/>
            <p:cNvSpPr/>
            <p:nvPr/>
          </p:nvSpPr>
          <p:spPr>
            <a:xfrm flipV="1">
              <a:off x="4883394" y="4019554"/>
              <a:ext cx="46031" cy="50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71" name="Oval 170"/>
            <p:cNvSpPr/>
            <p:nvPr/>
          </p:nvSpPr>
          <p:spPr>
            <a:xfrm flipV="1">
              <a:off x="1786645" y="3306762"/>
              <a:ext cx="44443" cy="52387"/>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72" name="Oval 171"/>
            <p:cNvSpPr/>
            <p:nvPr/>
          </p:nvSpPr>
          <p:spPr>
            <a:xfrm flipV="1">
              <a:off x="1858071" y="3216274"/>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73" name="Oval 172"/>
            <p:cNvSpPr/>
            <p:nvPr/>
          </p:nvSpPr>
          <p:spPr>
            <a:xfrm flipV="1">
              <a:off x="1786645" y="3430588"/>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74" name="Oval 173"/>
            <p:cNvSpPr/>
            <p:nvPr/>
          </p:nvSpPr>
          <p:spPr>
            <a:xfrm flipV="1">
              <a:off x="1929498" y="3430588"/>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75" name="Oval 174"/>
            <p:cNvSpPr/>
            <p:nvPr/>
          </p:nvSpPr>
          <p:spPr>
            <a:xfrm flipV="1">
              <a:off x="1929498" y="3287712"/>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76" name="Oval 175"/>
            <p:cNvSpPr/>
            <p:nvPr/>
          </p:nvSpPr>
          <p:spPr>
            <a:xfrm flipV="1">
              <a:off x="2215206" y="3287712"/>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77" name="Oval 176"/>
            <p:cNvSpPr/>
            <p:nvPr/>
          </p:nvSpPr>
          <p:spPr>
            <a:xfrm flipV="1">
              <a:off x="1858071" y="3359150"/>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78" name="Oval 177"/>
            <p:cNvSpPr/>
            <p:nvPr/>
          </p:nvSpPr>
          <p:spPr>
            <a:xfrm flipV="1">
              <a:off x="2072352" y="3144836"/>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79" name="Oval 178"/>
            <p:cNvSpPr/>
            <p:nvPr/>
          </p:nvSpPr>
          <p:spPr>
            <a:xfrm flipV="1">
              <a:off x="2143778" y="3430588"/>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80" name="Oval 179"/>
            <p:cNvSpPr/>
            <p:nvPr/>
          </p:nvSpPr>
          <p:spPr>
            <a:xfrm flipV="1">
              <a:off x="2000925" y="3573464"/>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81" name="Oval 180"/>
            <p:cNvSpPr/>
            <p:nvPr/>
          </p:nvSpPr>
          <p:spPr>
            <a:xfrm flipV="1">
              <a:off x="2072352" y="3287712"/>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82" name="Oval 181"/>
            <p:cNvSpPr/>
            <p:nvPr/>
          </p:nvSpPr>
          <p:spPr>
            <a:xfrm flipV="1">
              <a:off x="1858071" y="3573464"/>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83" name="Oval 182"/>
            <p:cNvSpPr/>
            <p:nvPr/>
          </p:nvSpPr>
          <p:spPr>
            <a:xfrm flipV="1">
              <a:off x="1929498" y="3073398"/>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84" name="Oval 183"/>
            <p:cNvSpPr/>
            <p:nvPr/>
          </p:nvSpPr>
          <p:spPr>
            <a:xfrm flipV="1">
              <a:off x="1939022" y="3459163"/>
              <a:ext cx="44443" cy="52387"/>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85" name="Oval 184"/>
            <p:cNvSpPr/>
            <p:nvPr/>
          </p:nvSpPr>
          <p:spPr>
            <a:xfrm flipV="1">
              <a:off x="2010448" y="3368675"/>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86" name="Oval 185"/>
            <p:cNvSpPr/>
            <p:nvPr/>
          </p:nvSpPr>
          <p:spPr>
            <a:xfrm flipV="1">
              <a:off x="1939022" y="3582989"/>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87" name="Oval 186"/>
            <p:cNvSpPr/>
            <p:nvPr/>
          </p:nvSpPr>
          <p:spPr>
            <a:xfrm flipV="1">
              <a:off x="2081876" y="3582989"/>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88" name="Oval 187"/>
            <p:cNvSpPr/>
            <p:nvPr/>
          </p:nvSpPr>
          <p:spPr>
            <a:xfrm flipV="1">
              <a:off x="2081876" y="3440113"/>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89" name="Oval 188"/>
            <p:cNvSpPr/>
            <p:nvPr/>
          </p:nvSpPr>
          <p:spPr>
            <a:xfrm flipV="1">
              <a:off x="2367583" y="3440113"/>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90" name="Oval 189"/>
            <p:cNvSpPr/>
            <p:nvPr/>
          </p:nvSpPr>
          <p:spPr>
            <a:xfrm flipV="1">
              <a:off x="2010448" y="3511551"/>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91" name="Oval 190"/>
            <p:cNvSpPr/>
            <p:nvPr/>
          </p:nvSpPr>
          <p:spPr>
            <a:xfrm flipV="1">
              <a:off x="2224729" y="3297237"/>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92" name="Oval 191"/>
            <p:cNvSpPr/>
            <p:nvPr/>
          </p:nvSpPr>
          <p:spPr>
            <a:xfrm flipV="1">
              <a:off x="2296156" y="3582989"/>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93" name="Oval 192"/>
            <p:cNvSpPr/>
            <p:nvPr/>
          </p:nvSpPr>
          <p:spPr>
            <a:xfrm flipV="1">
              <a:off x="2153302" y="3725865"/>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94" name="Oval 193"/>
            <p:cNvSpPr/>
            <p:nvPr/>
          </p:nvSpPr>
          <p:spPr>
            <a:xfrm flipV="1">
              <a:off x="2224729" y="3440113"/>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95" name="Oval 194"/>
            <p:cNvSpPr/>
            <p:nvPr/>
          </p:nvSpPr>
          <p:spPr>
            <a:xfrm flipV="1">
              <a:off x="2010448" y="3725865"/>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96" name="Oval 195"/>
            <p:cNvSpPr/>
            <p:nvPr/>
          </p:nvSpPr>
          <p:spPr>
            <a:xfrm flipV="1">
              <a:off x="2081876" y="3225799"/>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97" name="Oval 196"/>
            <p:cNvSpPr/>
            <p:nvPr/>
          </p:nvSpPr>
          <p:spPr>
            <a:xfrm flipV="1">
              <a:off x="2088225" y="3216274"/>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98" name="Oval 197"/>
            <p:cNvSpPr/>
            <p:nvPr/>
          </p:nvSpPr>
          <p:spPr>
            <a:xfrm flipV="1">
              <a:off x="2159651" y="3124198"/>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99" name="Oval 198"/>
            <p:cNvSpPr/>
            <p:nvPr/>
          </p:nvSpPr>
          <p:spPr>
            <a:xfrm flipV="1">
              <a:off x="2088225" y="3338512"/>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00" name="Oval 199"/>
            <p:cNvSpPr/>
            <p:nvPr/>
          </p:nvSpPr>
          <p:spPr>
            <a:xfrm flipV="1">
              <a:off x="2231078" y="3338512"/>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01" name="Oval 200"/>
            <p:cNvSpPr/>
            <p:nvPr/>
          </p:nvSpPr>
          <p:spPr>
            <a:xfrm flipV="1">
              <a:off x="2231078" y="3195636"/>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02" name="Oval 201"/>
            <p:cNvSpPr/>
            <p:nvPr/>
          </p:nvSpPr>
          <p:spPr>
            <a:xfrm flipV="1">
              <a:off x="2516786" y="3195636"/>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03" name="Oval 202"/>
            <p:cNvSpPr/>
            <p:nvPr/>
          </p:nvSpPr>
          <p:spPr>
            <a:xfrm flipV="1">
              <a:off x="2159651" y="3267074"/>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04" name="Oval 203"/>
            <p:cNvSpPr/>
            <p:nvPr/>
          </p:nvSpPr>
          <p:spPr>
            <a:xfrm flipV="1">
              <a:off x="2373932" y="3052760"/>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05" name="Oval 204"/>
            <p:cNvSpPr/>
            <p:nvPr/>
          </p:nvSpPr>
          <p:spPr>
            <a:xfrm flipV="1">
              <a:off x="2445358" y="3338512"/>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06" name="Oval 205"/>
            <p:cNvSpPr/>
            <p:nvPr/>
          </p:nvSpPr>
          <p:spPr>
            <a:xfrm flipV="1">
              <a:off x="2302505" y="3481388"/>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07" name="Oval 206"/>
            <p:cNvSpPr/>
            <p:nvPr/>
          </p:nvSpPr>
          <p:spPr>
            <a:xfrm flipV="1">
              <a:off x="2373932" y="3195636"/>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08" name="Oval 207"/>
            <p:cNvSpPr/>
            <p:nvPr/>
          </p:nvSpPr>
          <p:spPr>
            <a:xfrm flipV="1">
              <a:off x="2159651" y="3481388"/>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09" name="Oval 208"/>
            <p:cNvSpPr/>
            <p:nvPr/>
          </p:nvSpPr>
          <p:spPr>
            <a:xfrm flipV="1">
              <a:off x="2231078" y="2981322"/>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10" name="Oval 209"/>
            <p:cNvSpPr/>
            <p:nvPr/>
          </p:nvSpPr>
          <p:spPr>
            <a:xfrm flipV="1">
              <a:off x="2240602" y="3368675"/>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11" name="Oval 210"/>
            <p:cNvSpPr/>
            <p:nvPr/>
          </p:nvSpPr>
          <p:spPr>
            <a:xfrm flipV="1">
              <a:off x="2312028" y="3276599"/>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12" name="Oval 211"/>
            <p:cNvSpPr/>
            <p:nvPr/>
          </p:nvSpPr>
          <p:spPr>
            <a:xfrm flipV="1">
              <a:off x="2240602" y="3490913"/>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13" name="Oval 212"/>
            <p:cNvSpPr/>
            <p:nvPr/>
          </p:nvSpPr>
          <p:spPr>
            <a:xfrm flipV="1">
              <a:off x="2383456" y="3490913"/>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14" name="Oval 213"/>
            <p:cNvSpPr/>
            <p:nvPr/>
          </p:nvSpPr>
          <p:spPr>
            <a:xfrm flipV="1">
              <a:off x="2383456" y="3348037"/>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15" name="Oval 214"/>
            <p:cNvSpPr/>
            <p:nvPr/>
          </p:nvSpPr>
          <p:spPr>
            <a:xfrm flipV="1">
              <a:off x="2669163" y="3348037"/>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16" name="Oval 215"/>
            <p:cNvSpPr/>
            <p:nvPr/>
          </p:nvSpPr>
          <p:spPr>
            <a:xfrm flipV="1">
              <a:off x="2312028" y="3419475"/>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17" name="Oval 216"/>
            <p:cNvSpPr/>
            <p:nvPr/>
          </p:nvSpPr>
          <p:spPr>
            <a:xfrm flipV="1">
              <a:off x="2526309" y="3205161"/>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18" name="Oval 217"/>
            <p:cNvSpPr/>
            <p:nvPr/>
          </p:nvSpPr>
          <p:spPr>
            <a:xfrm flipV="1">
              <a:off x="2597736" y="3490913"/>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19" name="Oval 218"/>
            <p:cNvSpPr/>
            <p:nvPr/>
          </p:nvSpPr>
          <p:spPr>
            <a:xfrm flipV="1">
              <a:off x="2454882" y="3633789"/>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20" name="Oval 219"/>
            <p:cNvSpPr/>
            <p:nvPr/>
          </p:nvSpPr>
          <p:spPr>
            <a:xfrm flipV="1">
              <a:off x="2526309" y="3348037"/>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21" name="Oval 220"/>
            <p:cNvSpPr/>
            <p:nvPr/>
          </p:nvSpPr>
          <p:spPr>
            <a:xfrm flipV="1">
              <a:off x="2312028" y="3633789"/>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22" name="Oval 221"/>
            <p:cNvSpPr/>
            <p:nvPr/>
          </p:nvSpPr>
          <p:spPr>
            <a:xfrm flipV="1">
              <a:off x="2383456" y="3133723"/>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23" name="Oval 222"/>
            <p:cNvSpPr/>
            <p:nvPr/>
          </p:nvSpPr>
          <p:spPr>
            <a:xfrm flipV="1">
              <a:off x="2072352" y="2868609"/>
              <a:ext cx="44443" cy="52387"/>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24" name="Oval 223"/>
            <p:cNvSpPr/>
            <p:nvPr/>
          </p:nvSpPr>
          <p:spPr>
            <a:xfrm flipV="1">
              <a:off x="2143778" y="2778120"/>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25" name="Oval 224"/>
            <p:cNvSpPr/>
            <p:nvPr/>
          </p:nvSpPr>
          <p:spPr>
            <a:xfrm flipV="1">
              <a:off x="2072352" y="2992435"/>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26" name="Oval 225"/>
            <p:cNvSpPr/>
            <p:nvPr/>
          </p:nvSpPr>
          <p:spPr>
            <a:xfrm flipV="1">
              <a:off x="2215206" y="2992435"/>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27" name="Oval 226"/>
            <p:cNvSpPr/>
            <p:nvPr/>
          </p:nvSpPr>
          <p:spPr>
            <a:xfrm flipV="1">
              <a:off x="2215206" y="2849559"/>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28" name="Oval 227"/>
            <p:cNvSpPr/>
            <p:nvPr/>
          </p:nvSpPr>
          <p:spPr>
            <a:xfrm flipV="1">
              <a:off x="2500913" y="2849559"/>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29" name="Oval 228"/>
            <p:cNvSpPr/>
            <p:nvPr/>
          </p:nvSpPr>
          <p:spPr>
            <a:xfrm flipV="1">
              <a:off x="2143778" y="2920996"/>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30" name="Oval 229"/>
            <p:cNvSpPr/>
            <p:nvPr/>
          </p:nvSpPr>
          <p:spPr>
            <a:xfrm flipV="1">
              <a:off x="2358059" y="2706683"/>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31" name="Oval 230"/>
            <p:cNvSpPr/>
            <p:nvPr/>
          </p:nvSpPr>
          <p:spPr>
            <a:xfrm flipV="1">
              <a:off x="2429486" y="2992435"/>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32" name="Oval 231"/>
            <p:cNvSpPr/>
            <p:nvPr/>
          </p:nvSpPr>
          <p:spPr>
            <a:xfrm flipV="1">
              <a:off x="2286632" y="3135311"/>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33" name="Oval 232"/>
            <p:cNvSpPr/>
            <p:nvPr/>
          </p:nvSpPr>
          <p:spPr>
            <a:xfrm flipV="1">
              <a:off x="2358059" y="2849559"/>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34" name="Oval 233"/>
            <p:cNvSpPr/>
            <p:nvPr/>
          </p:nvSpPr>
          <p:spPr>
            <a:xfrm flipV="1">
              <a:off x="2143778" y="3135311"/>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35" name="Oval 234"/>
            <p:cNvSpPr/>
            <p:nvPr/>
          </p:nvSpPr>
          <p:spPr>
            <a:xfrm flipV="1">
              <a:off x="2215206" y="2635244"/>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36" name="Oval 235"/>
            <p:cNvSpPr/>
            <p:nvPr/>
          </p:nvSpPr>
          <p:spPr>
            <a:xfrm flipV="1">
              <a:off x="2224729" y="3021010"/>
              <a:ext cx="44443" cy="52387"/>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37" name="Oval 236"/>
            <p:cNvSpPr/>
            <p:nvPr/>
          </p:nvSpPr>
          <p:spPr>
            <a:xfrm flipV="1">
              <a:off x="2296156" y="2930522"/>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38" name="Oval 237"/>
            <p:cNvSpPr/>
            <p:nvPr/>
          </p:nvSpPr>
          <p:spPr>
            <a:xfrm flipV="1">
              <a:off x="2224729" y="3144836"/>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39" name="Oval 238"/>
            <p:cNvSpPr/>
            <p:nvPr/>
          </p:nvSpPr>
          <p:spPr>
            <a:xfrm flipV="1">
              <a:off x="2367583" y="3144836"/>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40" name="Oval 239"/>
            <p:cNvSpPr/>
            <p:nvPr/>
          </p:nvSpPr>
          <p:spPr>
            <a:xfrm flipV="1">
              <a:off x="2367583" y="3001960"/>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41" name="Oval 240"/>
            <p:cNvSpPr/>
            <p:nvPr/>
          </p:nvSpPr>
          <p:spPr>
            <a:xfrm flipV="1">
              <a:off x="2653290" y="3001960"/>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42" name="Oval 241"/>
            <p:cNvSpPr/>
            <p:nvPr/>
          </p:nvSpPr>
          <p:spPr>
            <a:xfrm flipV="1">
              <a:off x="2296156" y="3073398"/>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43" name="Oval 242"/>
            <p:cNvSpPr/>
            <p:nvPr/>
          </p:nvSpPr>
          <p:spPr>
            <a:xfrm flipV="1">
              <a:off x="2510437" y="2859084"/>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44" name="Oval 243"/>
            <p:cNvSpPr/>
            <p:nvPr/>
          </p:nvSpPr>
          <p:spPr>
            <a:xfrm flipV="1">
              <a:off x="2581863" y="3144836"/>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45" name="Oval 244"/>
            <p:cNvSpPr/>
            <p:nvPr/>
          </p:nvSpPr>
          <p:spPr>
            <a:xfrm flipV="1">
              <a:off x="2439009" y="3287712"/>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46" name="Oval 245"/>
            <p:cNvSpPr/>
            <p:nvPr/>
          </p:nvSpPr>
          <p:spPr>
            <a:xfrm flipV="1">
              <a:off x="2510437" y="3001960"/>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47" name="Oval 246"/>
            <p:cNvSpPr/>
            <p:nvPr/>
          </p:nvSpPr>
          <p:spPr>
            <a:xfrm flipV="1">
              <a:off x="2296156" y="3287712"/>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48" name="Oval 247"/>
            <p:cNvSpPr/>
            <p:nvPr/>
          </p:nvSpPr>
          <p:spPr>
            <a:xfrm flipV="1">
              <a:off x="2367583" y="2787646"/>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49" name="Oval 248"/>
            <p:cNvSpPr/>
            <p:nvPr/>
          </p:nvSpPr>
          <p:spPr>
            <a:xfrm flipV="1">
              <a:off x="2373932" y="2778120"/>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50" name="Oval 249"/>
            <p:cNvSpPr/>
            <p:nvPr/>
          </p:nvSpPr>
          <p:spPr>
            <a:xfrm flipV="1">
              <a:off x="2445358" y="2686045"/>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51" name="Oval 250"/>
            <p:cNvSpPr/>
            <p:nvPr/>
          </p:nvSpPr>
          <p:spPr>
            <a:xfrm flipV="1">
              <a:off x="2373932" y="2900359"/>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52" name="Oval 251"/>
            <p:cNvSpPr/>
            <p:nvPr/>
          </p:nvSpPr>
          <p:spPr>
            <a:xfrm flipV="1">
              <a:off x="2516786" y="2900359"/>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53" name="Oval 252"/>
            <p:cNvSpPr/>
            <p:nvPr/>
          </p:nvSpPr>
          <p:spPr>
            <a:xfrm flipV="1">
              <a:off x="2516786" y="2757483"/>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54" name="Oval 253"/>
            <p:cNvSpPr/>
            <p:nvPr/>
          </p:nvSpPr>
          <p:spPr>
            <a:xfrm flipV="1">
              <a:off x="2802493" y="2757483"/>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55" name="Oval 254"/>
            <p:cNvSpPr/>
            <p:nvPr/>
          </p:nvSpPr>
          <p:spPr>
            <a:xfrm flipV="1">
              <a:off x="2445358" y="2828921"/>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56" name="Oval 255"/>
            <p:cNvSpPr/>
            <p:nvPr/>
          </p:nvSpPr>
          <p:spPr>
            <a:xfrm flipV="1">
              <a:off x="2659639" y="2614607"/>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57" name="Oval 256"/>
            <p:cNvSpPr/>
            <p:nvPr/>
          </p:nvSpPr>
          <p:spPr>
            <a:xfrm flipV="1">
              <a:off x="2731066" y="2900359"/>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58" name="Oval 257"/>
            <p:cNvSpPr/>
            <p:nvPr/>
          </p:nvSpPr>
          <p:spPr>
            <a:xfrm flipV="1">
              <a:off x="2588212" y="3043235"/>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59" name="Oval 258"/>
            <p:cNvSpPr/>
            <p:nvPr/>
          </p:nvSpPr>
          <p:spPr>
            <a:xfrm flipV="1">
              <a:off x="2659639" y="2757483"/>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60" name="Oval 259"/>
            <p:cNvSpPr/>
            <p:nvPr/>
          </p:nvSpPr>
          <p:spPr>
            <a:xfrm flipV="1">
              <a:off x="2445358" y="3043235"/>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61" name="Oval 260"/>
            <p:cNvSpPr/>
            <p:nvPr/>
          </p:nvSpPr>
          <p:spPr>
            <a:xfrm flipV="1">
              <a:off x="2516786" y="2543169"/>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62" name="Oval 261"/>
            <p:cNvSpPr/>
            <p:nvPr/>
          </p:nvSpPr>
          <p:spPr>
            <a:xfrm flipV="1">
              <a:off x="2526309" y="2930522"/>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63" name="Oval 262"/>
            <p:cNvSpPr/>
            <p:nvPr/>
          </p:nvSpPr>
          <p:spPr>
            <a:xfrm flipV="1">
              <a:off x="2597736" y="2838446"/>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64" name="Oval 263"/>
            <p:cNvSpPr/>
            <p:nvPr/>
          </p:nvSpPr>
          <p:spPr>
            <a:xfrm flipV="1">
              <a:off x="2526309" y="3052760"/>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65" name="Oval 264"/>
            <p:cNvSpPr/>
            <p:nvPr/>
          </p:nvSpPr>
          <p:spPr>
            <a:xfrm flipV="1">
              <a:off x="2669163" y="3052760"/>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66" name="Oval 265"/>
            <p:cNvSpPr/>
            <p:nvPr/>
          </p:nvSpPr>
          <p:spPr>
            <a:xfrm flipV="1">
              <a:off x="2669163" y="2909884"/>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67" name="Oval 266"/>
            <p:cNvSpPr/>
            <p:nvPr/>
          </p:nvSpPr>
          <p:spPr>
            <a:xfrm flipV="1">
              <a:off x="2954870" y="2909884"/>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68" name="Oval 267"/>
            <p:cNvSpPr/>
            <p:nvPr/>
          </p:nvSpPr>
          <p:spPr>
            <a:xfrm flipV="1">
              <a:off x="2597736" y="2981322"/>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69" name="Oval 268"/>
            <p:cNvSpPr/>
            <p:nvPr/>
          </p:nvSpPr>
          <p:spPr>
            <a:xfrm flipV="1">
              <a:off x="2812017" y="2767008"/>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70" name="Oval 269"/>
            <p:cNvSpPr/>
            <p:nvPr/>
          </p:nvSpPr>
          <p:spPr>
            <a:xfrm flipV="1">
              <a:off x="2883443" y="3052760"/>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71" name="Oval 270"/>
            <p:cNvSpPr/>
            <p:nvPr/>
          </p:nvSpPr>
          <p:spPr>
            <a:xfrm flipV="1">
              <a:off x="2740589" y="3195636"/>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72" name="Oval 271"/>
            <p:cNvSpPr/>
            <p:nvPr/>
          </p:nvSpPr>
          <p:spPr>
            <a:xfrm flipV="1">
              <a:off x="2812017" y="2909884"/>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73" name="Oval 272"/>
            <p:cNvSpPr/>
            <p:nvPr/>
          </p:nvSpPr>
          <p:spPr>
            <a:xfrm flipV="1">
              <a:off x="2597736" y="3195636"/>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74" name="Oval 273"/>
            <p:cNvSpPr/>
            <p:nvPr/>
          </p:nvSpPr>
          <p:spPr>
            <a:xfrm flipV="1">
              <a:off x="2669163" y="2695570"/>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75" name="Oval 274"/>
            <p:cNvSpPr/>
            <p:nvPr/>
          </p:nvSpPr>
          <p:spPr>
            <a:xfrm flipV="1">
              <a:off x="1939022" y="3459163"/>
              <a:ext cx="44443" cy="52387"/>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76" name="Oval 275"/>
            <p:cNvSpPr/>
            <p:nvPr/>
          </p:nvSpPr>
          <p:spPr>
            <a:xfrm flipV="1">
              <a:off x="2010448" y="3368675"/>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77" name="Oval 276"/>
            <p:cNvSpPr/>
            <p:nvPr/>
          </p:nvSpPr>
          <p:spPr>
            <a:xfrm flipV="1">
              <a:off x="1939022" y="3582989"/>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78" name="Oval 277"/>
            <p:cNvSpPr/>
            <p:nvPr/>
          </p:nvSpPr>
          <p:spPr>
            <a:xfrm flipV="1">
              <a:off x="2081876" y="3582989"/>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79" name="Oval 278"/>
            <p:cNvSpPr/>
            <p:nvPr/>
          </p:nvSpPr>
          <p:spPr>
            <a:xfrm flipV="1">
              <a:off x="2081876" y="3440113"/>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80" name="Oval 279"/>
            <p:cNvSpPr/>
            <p:nvPr/>
          </p:nvSpPr>
          <p:spPr>
            <a:xfrm flipV="1">
              <a:off x="2367583" y="3440113"/>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81" name="Oval 280"/>
            <p:cNvSpPr/>
            <p:nvPr/>
          </p:nvSpPr>
          <p:spPr>
            <a:xfrm flipV="1">
              <a:off x="2010448" y="3511551"/>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82" name="Oval 281"/>
            <p:cNvSpPr/>
            <p:nvPr/>
          </p:nvSpPr>
          <p:spPr>
            <a:xfrm flipV="1">
              <a:off x="2224729" y="3297237"/>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83" name="Oval 282"/>
            <p:cNvSpPr/>
            <p:nvPr/>
          </p:nvSpPr>
          <p:spPr>
            <a:xfrm flipV="1">
              <a:off x="2296156" y="3582989"/>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84" name="Oval 283"/>
            <p:cNvSpPr/>
            <p:nvPr/>
          </p:nvSpPr>
          <p:spPr>
            <a:xfrm flipV="1">
              <a:off x="2153302" y="3725865"/>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85" name="Oval 284"/>
            <p:cNvSpPr/>
            <p:nvPr/>
          </p:nvSpPr>
          <p:spPr>
            <a:xfrm flipV="1">
              <a:off x="2224729" y="3440113"/>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86" name="Oval 285"/>
            <p:cNvSpPr/>
            <p:nvPr/>
          </p:nvSpPr>
          <p:spPr>
            <a:xfrm flipV="1">
              <a:off x="2010448" y="3725865"/>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87" name="Oval 286"/>
            <p:cNvSpPr/>
            <p:nvPr/>
          </p:nvSpPr>
          <p:spPr>
            <a:xfrm flipV="1">
              <a:off x="2081876" y="3225799"/>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88" name="Oval 287"/>
            <p:cNvSpPr/>
            <p:nvPr/>
          </p:nvSpPr>
          <p:spPr>
            <a:xfrm flipV="1">
              <a:off x="2091399" y="3611564"/>
              <a:ext cx="44443" cy="52387"/>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89" name="Oval 288"/>
            <p:cNvSpPr/>
            <p:nvPr/>
          </p:nvSpPr>
          <p:spPr>
            <a:xfrm flipV="1">
              <a:off x="2162826" y="3521076"/>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90" name="Oval 289"/>
            <p:cNvSpPr/>
            <p:nvPr/>
          </p:nvSpPr>
          <p:spPr>
            <a:xfrm flipV="1">
              <a:off x="2091399" y="3735390"/>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91" name="Oval 290"/>
            <p:cNvSpPr/>
            <p:nvPr/>
          </p:nvSpPr>
          <p:spPr>
            <a:xfrm flipV="1">
              <a:off x="2234253" y="3735390"/>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92" name="Oval 291"/>
            <p:cNvSpPr/>
            <p:nvPr/>
          </p:nvSpPr>
          <p:spPr>
            <a:xfrm flipV="1">
              <a:off x="2234253" y="3592514"/>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93" name="Oval 292"/>
            <p:cNvSpPr/>
            <p:nvPr/>
          </p:nvSpPr>
          <p:spPr>
            <a:xfrm flipV="1">
              <a:off x="2519960" y="3592514"/>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94" name="Oval 293"/>
            <p:cNvSpPr/>
            <p:nvPr/>
          </p:nvSpPr>
          <p:spPr>
            <a:xfrm flipV="1">
              <a:off x="2162826" y="3663952"/>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95" name="Oval 294"/>
            <p:cNvSpPr/>
            <p:nvPr/>
          </p:nvSpPr>
          <p:spPr>
            <a:xfrm flipV="1">
              <a:off x="2377106" y="3449638"/>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96" name="Oval 295"/>
            <p:cNvSpPr/>
            <p:nvPr/>
          </p:nvSpPr>
          <p:spPr>
            <a:xfrm flipV="1">
              <a:off x="2448533" y="3735390"/>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97" name="Oval 296"/>
            <p:cNvSpPr/>
            <p:nvPr/>
          </p:nvSpPr>
          <p:spPr>
            <a:xfrm flipV="1">
              <a:off x="2305679" y="3878266"/>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98" name="Oval 297"/>
            <p:cNvSpPr/>
            <p:nvPr/>
          </p:nvSpPr>
          <p:spPr>
            <a:xfrm flipV="1">
              <a:off x="2377106" y="3592514"/>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99" name="Oval 298"/>
            <p:cNvSpPr/>
            <p:nvPr/>
          </p:nvSpPr>
          <p:spPr>
            <a:xfrm flipV="1">
              <a:off x="2162826" y="3878266"/>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00" name="Oval 299"/>
            <p:cNvSpPr/>
            <p:nvPr/>
          </p:nvSpPr>
          <p:spPr>
            <a:xfrm flipV="1">
              <a:off x="2234253" y="3378200"/>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01" name="Oval 300"/>
            <p:cNvSpPr/>
            <p:nvPr/>
          </p:nvSpPr>
          <p:spPr>
            <a:xfrm flipV="1">
              <a:off x="2240602" y="3368675"/>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02" name="Oval 301"/>
            <p:cNvSpPr/>
            <p:nvPr/>
          </p:nvSpPr>
          <p:spPr>
            <a:xfrm flipV="1">
              <a:off x="2312028" y="3276599"/>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03" name="Oval 302"/>
            <p:cNvSpPr/>
            <p:nvPr/>
          </p:nvSpPr>
          <p:spPr>
            <a:xfrm flipV="1">
              <a:off x="2240602" y="3490913"/>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04" name="Oval 303"/>
            <p:cNvSpPr/>
            <p:nvPr/>
          </p:nvSpPr>
          <p:spPr>
            <a:xfrm flipV="1">
              <a:off x="2383456" y="3490913"/>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05" name="Oval 304"/>
            <p:cNvSpPr/>
            <p:nvPr/>
          </p:nvSpPr>
          <p:spPr>
            <a:xfrm flipV="1">
              <a:off x="2383456" y="3348037"/>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06" name="Oval 305"/>
            <p:cNvSpPr/>
            <p:nvPr/>
          </p:nvSpPr>
          <p:spPr>
            <a:xfrm flipV="1">
              <a:off x="2669163" y="3348037"/>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07" name="Oval 306"/>
            <p:cNvSpPr/>
            <p:nvPr/>
          </p:nvSpPr>
          <p:spPr>
            <a:xfrm flipV="1">
              <a:off x="2312028" y="3419475"/>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08" name="Oval 307"/>
            <p:cNvSpPr/>
            <p:nvPr/>
          </p:nvSpPr>
          <p:spPr>
            <a:xfrm flipV="1">
              <a:off x="2526309" y="3205161"/>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09" name="Oval 308"/>
            <p:cNvSpPr/>
            <p:nvPr/>
          </p:nvSpPr>
          <p:spPr>
            <a:xfrm flipV="1">
              <a:off x="2597736" y="3490913"/>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10" name="Oval 309"/>
            <p:cNvSpPr/>
            <p:nvPr/>
          </p:nvSpPr>
          <p:spPr>
            <a:xfrm flipV="1">
              <a:off x="2454882" y="3633789"/>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11" name="Oval 310"/>
            <p:cNvSpPr/>
            <p:nvPr/>
          </p:nvSpPr>
          <p:spPr>
            <a:xfrm flipV="1">
              <a:off x="2526309" y="3348037"/>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12" name="Oval 311"/>
            <p:cNvSpPr/>
            <p:nvPr/>
          </p:nvSpPr>
          <p:spPr>
            <a:xfrm flipV="1">
              <a:off x="2312028" y="3633789"/>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13" name="Oval 312"/>
            <p:cNvSpPr/>
            <p:nvPr/>
          </p:nvSpPr>
          <p:spPr>
            <a:xfrm flipV="1">
              <a:off x="2383456" y="3133723"/>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14" name="Oval 313"/>
            <p:cNvSpPr/>
            <p:nvPr/>
          </p:nvSpPr>
          <p:spPr>
            <a:xfrm flipV="1">
              <a:off x="2392979" y="3521076"/>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15" name="Oval 314"/>
            <p:cNvSpPr/>
            <p:nvPr/>
          </p:nvSpPr>
          <p:spPr>
            <a:xfrm flipV="1">
              <a:off x="2464405" y="3429000"/>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16" name="Oval 315"/>
            <p:cNvSpPr/>
            <p:nvPr/>
          </p:nvSpPr>
          <p:spPr>
            <a:xfrm flipV="1">
              <a:off x="2392979" y="3643314"/>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17" name="Oval 316"/>
            <p:cNvSpPr/>
            <p:nvPr/>
          </p:nvSpPr>
          <p:spPr>
            <a:xfrm flipV="1">
              <a:off x="2535833" y="3643314"/>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18" name="Oval 317"/>
            <p:cNvSpPr/>
            <p:nvPr/>
          </p:nvSpPr>
          <p:spPr>
            <a:xfrm flipV="1">
              <a:off x="2535833" y="3500438"/>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19" name="Oval 318"/>
            <p:cNvSpPr/>
            <p:nvPr/>
          </p:nvSpPr>
          <p:spPr>
            <a:xfrm flipV="1">
              <a:off x="2821540" y="3500438"/>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20" name="Oval 319"/>
            <p:cNvSpPr/>
            <p:nvPr/>
          </p:nvSpPr>
          <p:spPr>
            <a:xfrm flipV="1">
              <a:off x="2464405" y="3571876"/>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21" name="Oval 320"/>
            <p:cNvSpPr/>
            <p:nvPr/>
          </p:nvSpPr>
          <p:spPr>
            <a:xfrm flipV="1">
              <a:off x="2678686" y="3357562"/>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22" name="Oval 321"/>
            <p:cNvSpPr/>
            <p:nvPr/>
          </p:nvSpPr>
          <p:spPr>
            <a:xfrm flipV="1">
              <a:off x="2750113" y="3643314"/>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23" name="Oval 322"/>
            <p:cNvSpPr/>
            <p:nvPr/>
          </p:nvSpPr>
          <p:spPr>
            <a:xfrm flipV="1">
              <a:off x="2607259" y="3786190"/>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24" name="Oval 323"/>
            <p:cNvSpPr/>
            <p:nvPr/>
          </p:nvSpPr>
          <p:spPr>
            <a:xfrm flipV="1">
              <a:off x="2678686" y="3500438"/>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25" name="Oval 324"/>
            <p:cNvSpPr/>
            <p:nvPr/>
          </p:nvSpPr>
          <p:spPr>
            <a:xfrm flipV="1">
              <a:off x="2464405" y="3786190"/>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26" name="Oval 325"/>
            <p:cNvSpPr/>
            <p:nvPr/>
          </p:nvSpPr>
          <p:spPr>
            <a:xfrm flipV="1">
              <a:off x="2535833" y="3286124"/>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27" name="Oval 326"/>
            <p:cNvSpPr/>
            <p:nvPr/>
          </p:nvSpPr>
          <p:spPr>
            <a:xfrm flipV="1">
              <a:off x="2643767" y="3378200"/>
              <a:ext cx="44443" cy="52388"/>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28" name="Oval 327"/>
            <p:cNvSpPr/>
            <p:nvPr/>
          </p:nvSpPr>
          <p:spPr>
            <a:xfrm flipV="1">
              <a:off x="2715193" y="3287712"/>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29" name="Oval 328"/>
            <p:cNvSpPr/>
            <p:nvPr/>
          </p:nvSpPr>
          <p:spPr>
            <a:xfrm flipV="1">
              <a:off x="2643767" y="3502026"/>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30" name="Oval 329"/>
            <p:cNvSpPr/>
            <p:nvPr/>
          </p:nvSpPr>
          <p:spPr>
            <a:xfrm flipV="1">
              <a:off x="2786620" y="3502026"/>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31" name="Oval 330"/>
            <p:cNvSpPr/>
            <p:nvPr/>
          </p:nvSpPr>
          <p:spPr>
            <a:xfrm flipV="1">
              <a:off x="2786620" y="3359150"/>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32" name="Oval 331"/>
            <p:cNvSpPr/>
            <p:nvPr/>
          </p:nvSpPr>
          <p:spPr>
            <a:xfrm flipV="1">
              <a:off x="3072328" y="3359150"/>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33" name="Oval 332"/>
            <p:cNvSpPr/>
            <p:nvPr/>
          </p:nvSpPr>
          <p:spPr>
            <a:xfrm flipV="1">
              <a:off x="2715193" y="3430588"/>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34" name="Oval 333"/>
            <p:cNvSpPr/>
            <p:nvPr/>
          </p:nvSpPr>
          <p:spPr>
            <a:xfrm flipV="1">
              <a:off x="2929474" y="3216274"/>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35" name="Oval 334"/>
            <p:cNvSpPr/>
            <p:nvPr/>
          </p:nvSpPr>
          <p:spPr>
            <a:xfrm flipV="1">
              <a:off x="3000900" y="3502026"/>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36" name="Oval 335"/>
            <p:cNvSpPr/>
            <p:nvPr/>
          </p:nvSpPr>
          <p:spPr>
            <a:xfrm flipV="1">
              <a:off x="2858047" y="3644902"/>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37" name="Oval 336"/>
            <p:cNvSpPr/>
            <p:nvPr/>
          </p:nvSpPr>
          <p:spPr>
            <a:xfrm flipV="1">
              <a:off x="2929474" y="3359150"/>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38" name="Oval 337"/>
            <p:cNvSpPr/>
            <p:nvPr/>
          </p:nvSpPr>
          <p:spPr>
            <a:xfrm flipV="1">
              <a:off x="2715193" y="3644902"/>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39" name="Oval 338"/>
            <p:cNvSpPr/>
            <p:nvPr/>
          </p:nvSpPr>
          <p:spPr>
            <a:xfrm flipV="1">
              <a:off x="2786620" y="3144836"/>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40" name="Oval 339"/>
            <p:cNvSpPr/>
            <p:nvPr/>
          </p:nvSpPr>
          <p:spPr>
            <a:xfrm flipV="1">
              <a:off x="2796144" y="3530601"/>
              <a:ext cx="44443" cy="52388"/>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41" name="Oval 340"/>
            <p:cNvSpPr/>
            <p:nvPr/>
          </p:nvSpPr>
          <p:spPr>
            <a:xfrm flipV="1">
              <a:off x="2867570" y="3440113"/>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42" name="Oval 341"/>
            <p:cNvSpPr/>
            <p:nvPr/>
          </p:nvSpPr>
          <p:spPr>
            <a:xfrm flipV="1">
              <a:off x="2796144" y="3654427"/>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43" name="Oval 342"/>
            <p:cNvSpPr/>
            <p:nvPr/>
          </p:nvSpPr>
          <p:spPr>
            <a:xfrm flipV="1">
              <a:off x="2938998" y="3654427"/>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44" name="Oval 343"/>
            <p:cNvSpPr/>
            <p:nvPr/>
          </p:nvSpPr>
          <p:spPr>
            <a:xfrm flipV="1">
              <a:off x="2938998" y="3511551"/>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45" name="Oval 344"/>
            <p:cNvSpPr/>
            <p:nvPr/>
          </p:nvSpPr>
          <p:spPr>
            <a:xfrm flipV="1">
              <a:off x="2867570" y="3582989"/>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46" name="Oval 345"/>
            <p:cNvSpPr/>
            <p:nvPr/>
          </p:nvSpPr>
          <p:spPr>
            <a:xfrm flipV="1">
              <a:off x="3081851" y="3368675"/>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47" name="Oval 346"/>
            <p:cNvSpPr/>
            <p:nvPr/>
          </p:nvSpPr>
          <p:spPr>
            <a:xfrm flipV="1">
              <a:off x="3010424" y="3797303"/>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48" name="Oval 347"/>
            <p:cNvSpPr/>
            <p:nvPr/>
          </p:nvSpPr>
          <p:spPr>
            <a:xfrm flipV="1">
              <a:off x="3081851" y="3511551"/>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49" name="Oval 348"/>
            <p:cNvSpPr/>
            <p:nvPr/>
          </p:nvSpPr>
          <p:spPr>
            <a:xfrm flipV="1">
              <a:off x="2867570" y="3797303"/>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50" name="Oval 349"/>
            <p:cNvSpPr/>
            <p:nvPr/>
          </p:nvSpPr>
          <p:spPr>
            <a:xfrm flipV="1">
              <a:off x="2938998" y="3297237"/>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51" name="Oval 350"/>
            <p:cNvSpPr/>
            <p:nvPr/>
          </p:nvSpPr>
          <p:spPr>
            <a:xfrm flipV="1">
              <a:off x="2945347" y="3287712"/>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52" name="Oval 351"/>
            <p:cNvSpPr/>
            <p:nvPr/>
          </p:nvSpPr>
          <p:spPr>
            <a:xfrm flipV="1">
              <a:off x="3016773" y="3195636"/>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53" name="Oval 352"/>
            <p:cNvSpPr/>
            <p:nvPr/>
          </p:nvSpPr>
          <p:spPr>
            <a:xfrm flipV="1">
              <a:off x="2945347" y="3409950"/>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54" name="Oval 353"/>
            <p:cNvSpPr/>
            <p:nvPr/>
          </p:nvSpPr>
          <p:spPr>
            <a:xfrm flipV="1">
              <a:off x="3088200" y="3409950"/>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55" name="Oval 354"/>
            <p:cNvSpPr/>
            <p:nvPr/>
          </p:nvSpPr>
          <p:spPr>
            <a:xfrm flipV="1">
              <a:off x="3088200" y="3267074"/>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56" name="Oval 355"/>
            <p:cNvSpPr/>
            <p:nvPr/>
          </p:nvSpPr>
          <p:spPr>
            <a:xfrm flipV="1">
              <a:off x="3016773" y="3338512"/>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57" name="Oval 356"/>
            <p:cNvSpPr/>
            <p:nvPr/>
          </p:nvSpPr>
          <p:spPr>
            <a:xfrm flipV="1">
              <a:off x="3016773" y="3552826"/>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58" name="Oval 357"/>
            <p:cNvSpPr/>
            <p:nvPr/>
          </p:nvSpPr>
          <p:spPr>
            <a:xfrm flipV="1">
              <a:off x="3088200" y="3052760"/>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59" name="Oval 358"/>
            <p:cNvSpPr/>
            <p:nvPr/>
          </p:nvSpPr>
          <p:spPr>
            <a:xfrm flipV="1">
              <a:off x="3097724" y="3440113"/>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60" name="Oval 359"/>
            <p:cNvSpPr/>
            <p:nvPr/>
          </p:nvSpPr>
          <p:spPr>
            <a:xfrm flipV="1">
              <a:off x="3097724" y="3562351"/>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61" name="Oval 360"/>
            <p:cNvSpPr/>
            <p:nvPr/>
          </p:nvSpPr>
          <p:spPr>
            <a:xfrm flipV="1">
              <a:off x="1929498" y="2635244"/>
              <a:ext cx="44443" cy="52388"/>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62" name="Oval 361"/>
            <p:cNvSpPr/>
            <p:nvPr/>
          </p:nvSpPr>
          <p:spPr>
            <a:xfrm flipV="1">
              <a:off x="2000925" y="2544757"/>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63" name="Oval 362"/>
            <p:cNvSpPr/>
            <p:nvPr/>
          </p:nvSpPr>
          <p:spPr>
            <a:xfrm flipV="1">
              <a:off x="1929498" y="2759070"/>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64" name="Oval 363"/>
            <p:cNvSpPr/>
            <p:nvPr/>
          </p:nvSpPr>
          <p:spPr>
            <a:xfrm flipV="1">
              <a:off x="2072352" y="2759070"/>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65" name="Oval 364"/>
            <p:cNvSpPr/>
            <p:nvPr/>
          </p:nvSpPr>
          <p:spPr>
            <a:xfrm flipV="1">
              <a:off x="2072352" y="2616194"/>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66" name="Oval 365"/>
            <p:cNvSpPr/>
            <p:nvPr/>
          </p:nvSpPr>
          <p:spPr>
            <a:xfrm flipV="1">
              <a:off x="2358059" y="2616194"/>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67" name="Oval 366"/>
            <p:cNvSpPr/>
            <p:nvPr/>
          </p:nvSpPr>
          <p:spPr>
            <a:xfrm flipV="1">
              <a:off x="2000925" y="2687633"/>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68" name="Oval 367"/>
            <p:cNvSpPr/>
            <p:nvPr/>
          </p:nvSpPr>
          <p:spPr>
            <a:xfrm flipV="1">
              <a:off x="2215206" y="2473318"/>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69" name="Oval 368"/>
            <p:cNvSpPr/>
            <p:nvPr/>
          </p:nvSpPr>
          <p:spPr>
            <a:xfrm flipV="1">
              <a:off x="2286632" y="2759070"/>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70" name="Oval 369"/>
            <p:cNvSpPr/>
            <p:nvPr/>
          </p:nvSpPr>
          <p:spPr>
            <a:xfrm flipV="1">
              <a:off x="2143778" y="2901946"/>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71" name="Oval 370"/>
            <p:cNvSpPr/>
            <p:nvPr/>
          </p:nvSpPr>
          <p:spPr>
            <a:xfrm flipV="1">
              <a:off x="2215206" y="2616194"/>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72" name="Oval 371"/>
            <p:cNvSpPr/>
            <p:nvPr/>
          </p:nvSpPr>
          <p:spPr>
            <a:xfrm flipV="1">
              <a:off x="2000925" y="2901946"/>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73" name="Oval 372"/>
            <p:cNvSpPr/>
            <p:nvPr/>
          </p:nvSpPr>
          <p:spPr>
            <a:xfrm flipV="1">
              <a:off x="2072352" y="2401881"/>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74" name="Oval 373"/>
            <p:cNvSpPr/>
            <p:nvPr/>
          </p:nvSpPr>
          <p:spPr>
            <a:xfrm flipV="1">
              <a:off x="2081876" y="2787646"/>
              <a:ext cx="44443" cy="52388"/>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75" name="Oval 374"/>
            <p:cNvSpPr/>
            <p:nvPr/>
          </p:nvSpPr>
          <p:spPr>
            <a:xfrm flipV="1">
              <a:off x="2153302" y="2697158"/>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76" name="Oval 375"/>
            <p:cNvSpPr/>
            <p:nvPr/>
          </p:nvSpPr>
          <p:spPr>
            <a:xfrm flipV="1">
              <a:off x="2081876" y="2911471"/>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77" name="Oval 376"/>
            <p:cNvSpPr/>
            <p:nvPr/>
          </p:nvSpPr>
          <p:spPr>
            <a:xfrm flipV="1">
              <a:off x="2224729" y="2911471"/>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78" name="Oval 377"/>
            <p:cNvSpPr/>
            <p:nvPr/>
          </p:nvSpPr>
          <p:spPr>
            <a:xfrm flipV="1">
              <a:off x="2224729" y="2768595"/>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79" name="Oval 378"/>
            <p:cNvSpPr/>
            <p:nvPr/>
          </p:nvSpPr>
          <p:spPr>
            <a:xfrm flipV="1">
              <a:off x="2510437" y="2768595"/>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80" name="Oval 379"/>
            <p:cNvSpPr/>
            <p:nvPr/>
          </p:nvSpPr>
          <p:spPr>
            <a:xfrm flipV="1">
              <a:off x="2153302" y="2840034"/>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81" name="Oval 380"/>
            <p:cNvSpPr/>
            <p:nvPr/>
          </p:nvSpPr>
          <p:spPr>
            <a:xfrm flipV="1">
              <a:off x="2367583" y="2625719"/>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82" name="Oval 381"/>
            <p:cNvSpPr/>
            <p:nvPr/>
          </p:nvSpPr>
          <p:spPr>
            <a:xfrm flipV="1">
              <a:off x="2439009" y="2911471"/>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83" name="Oval 382"/>
            <p:cNvSpPr/>
            <p:nvPr/>
          </p:nvSpPr>
          <p:spPr>
            <a:xfrm flipV="1">
              <a:off x="2296156" y="3054347"/>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84" name="Oval 383"/>
            <p:cNvSpPr/>
            <p:nvPr/>
          </p:nvSpPr>
          <p:spPr>
            <a:xfrm flipV="1">
              <a:off x="2367583" y="2768595"/>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85" name="Oval 384"/>
            <p:cNvSpPr/>
            <p:nvPr/>
          </p:nvSpPr>
          <p:spPr>
            <a:xfrm flipV="1">
              <a:off x="2153302" y="3054347"/>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86" name="Oval 385"/>
            <p:cNvSpPr/>
            <p:nvPr/>
          </p:nvSpPr>
          <p:spPr>
            <a:xfrm flipV="1">
              <a:off x="2224729" y="2554282"/>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87" name="Oval 386"/>
            <p:cNvSpPr/>
            <p:nvPr/>
          </p:nvSpPr>
          <p:spPr>
            <a:xfrm flipV="1">
              <a:off x="2231078" y="2544757"/>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88" name="Oval 387"/>
            <p:cNvSpPr/>
            <p:nvPr/>
          </p:nvSpPr>
          <p:spPr>
            <a:xfrm flipV="1">
              <a:off x="2302505" y="2452681"/>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89" name="Oval 388"/>
            <p:cNvSpPr/>
            <p:nvPr/>
          </p:nvSpPr>
          <p:spPr>
            <a:xfrm flipV="1">
              <a:off x="2231078" y="2666995"/>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90" name="Oval 389"/>
            <p:cNvSpPr/>
            <p:nvPr/>
          </p:nvSpPr>
          <p:spPr>
            <a:xfrm flipV="1">
              <a:off x="2373932" y="2666995"/>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91" name="Oval 390"/>
            <p:cNvSpPr/>
            <p:nvPr/>
          </p:nvSpPr>
          <p:spPr>
            <a:xfrm flipV="1">
              <a:off x="2373932" y="2524119"/>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92" name="Oval 391"/>
            <p:cNvSpPr/>
            <p:nvPr/>
          </p:nvSpPr>
          <p:spPr>
            <a:xfrm flipV="1">
              <a:off x="2659639" y="2524119"/>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93" name="Oval 392"/>
            <p:cNvSpPr/>
            <p:nvPr/>
          </p:nvSpPr>
          <p:spPr>
            <a:xfrm flipV="1">
              <a:off x="2302505" y="2595557"/>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94" name="Oval 393"/>
            <p:cNvSpPr/>
            <p:nvPr/>
          </p:nvSpPr>
          <p:spPr>
            <a:xfrm flipV="1">
              <a:off x="2516786" y="2381243"/>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95" name="Oval 394"/>
            <p:cNvSpPr/>
            <p:nvPr/>
          </p:nvSpPr>
          <p:spPr>
            <a:xfrm flipV="1">
              <a:off x="2588212" y="2666995"/>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96" name="Oval 395"/>
            <p:cNvSpPr/>
            <p:nvPr/>
          </p:nvSpPr>
          <p:spPr>
            <a:xfrm flipV="1">
              <a:off x="2445358" y="2809871"/>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97" name="Oval 396"/>
            <p:cNvSpPr/>
            <p:nvPr/>
          </p:nvSpPr>
          <p:spPr>
            <a:xfrm flipV="1">
              <a:off x="2516786" y="2524119"/>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98" name="Oval 397"/>
            <p:cNvSpPr/>
            <p:nvPr/>
          </p:nvSpPr>
          <p:spPr>
            <a:xfrm flipV="1">
              <a:off x="2302505" y="2809871"/>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99" name="Oval 398"/>
            <p:cNvSpPr/>
            <p:nvPr/>
          </p:nvSpPr>
          <p:spPr>
            <a:xfrm flipV="1">
              <a:off x="2373932" y="2309805"/>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00" name="Oval 399"/>
            <p:cNvSpPr/>
            <p:nvPr/>
          </p:nvSpPr>
          <p:spPr>
            <a:xfrm flipV="1">
              <a:off x="2383456" y="2697158"/>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01" name="Oval 400"/>
            <p:cNvSpPr/>
            <p:nvPr/>
          </p:nvSpPr>
          <p:spPr>
            <a:xfrm flipV="1">
              <a:off x="2454882" y="2605082"/>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02" name="Oval 401"/>
            <p:cNvSpPr/>
            <p:nvPr/>
          </p:nvSpPr>
          <p:spPr>
            <a:xfrm flipV="1">
              <a:off x="2383456" y="2819396"/>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03" name="Oval 402"/>
            <p:cNvSpPr/>
            <p:nvPr/>
          </p:nvSpPr>
          <p:spPr>
            <a:xfrm flipV="1">
              <a:off x="2526309" y="2819396"/>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04" name="Oval 403"/>
            <p:cNvSpPr/>
            <p:nvPr/>
          </p:nvSpPr>
          <p:spPr>
            <a:xfrm flipV="1">
              <a:off x="2526309" y="2676520"/>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05" name="Oval 404"/>
            <p:cNvSpPr/>
            <p:nvPr/>
          </p:nvSpPr>
          <p:spPr>
            <a:xfrm flipV="1">
              <a:off x="2812017" y="2676520"/>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06" name="Oval 405"/>
            <p:cNvSpPr/>
            <p:nvPr/>
          </p:nvSpPr>
          <p:spPr>
            <a:xfrm flipV="1">
              <a:off x="2454882" y="2747958"/>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07" name="Oval 406"/>
            <p:cNvSpPr/>
            <p:nvPr/>
          </p:nvSpPr>
          <p:spPr>
            <a:xfrm flipV="1">
              <a:off x="2669163" y="2533644"/>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08" name="Oval 407"/>
            <p:cNvSpPr/>
            <p:nvPr/>
          </p:nvSpPr>
          <p:spPr>
            <a:xfrm flipV="1">
              <a:off x="2740589" y="2819396"/>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09" name="Oval 408"/>
            <p:cNvSpPr/>
            <p:nvPr/>
          </p:nvSpPr>
          <p:spPr>
            <a:xfrm flipV="1">
              <a:off x="2597736" y="2962272"/>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10" name="Oval 409"/>
            <p:cNvSpPr/>
            <p:nvPr/>
          </p:nvSpPr>
          <p:spPr>
            <a:xfrm flipV="1">
              <a:off x="2669163" y="2676520"/>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11" name="Oval 410"/>
            <p:cNvSpPr/>
            <p:nvPr/>
          </p:nvSpPr>
          <p:spPr>
            <a:xfrm flipV="1">
              <a:off x="2454882" y="2962272"/>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12" name="Oval 411"/>
            <p:cNvSpPr/>
            <p:nvPr/>
          </p:nvSpPr>
          <p:spPr>
            <a:xfrm flipV="1">
              <a:off x="2526309" y="2462206"/>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13" name="Oval 412"/>
            <p:cNvSpPr/>
            <p:nvPr/>
          </p:nvSpPr>
          <p:spPr>
            <a:xfrm flipV="1">
              <a:off x="2215206" y="2197091"/>
              <a:ext cx="44443" cy="52388"/>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14" name="Oval 413"/>
            <p:cNvSpPr/>
            <p:nvPr/>
          </p:nvSpPr>
          <p:spPr>
            <a:xfrm flipV="1">
              <a:off x="2286632" y="2106604"/>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15" name="Oval 414"/>
            <p:cNvSpPr/>
            <p:nvPr/>
          </p:nvSpPr>
          <p:spPr>
            <a:xfrm flipV="1">
              <a:off x="2215206" y="2320917"/>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16" name="Oval 415"/>
            <p:cNvSpPr/>
            <p:nvPr/>
          </p:nvSpPr>
          <p:spPr>
            <a:xfrm flipV="1">
              <a:off x="2358059" y="2320917"/>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17" name="Oval 416"/>
            <p:cNvSpPr/>
            <p:nvPr/>
          </p:nvSpPr>
          <p:spPr>
            <a:xfrm flipV="1">
              <a:off x="2358059" y="2178041"/>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18" name="Oval 417"/>
            <p:cNvSpPr/>
            <p:nvPr/>
          </p:nvSpPr>
          <p:spPr>
            <a:xfrm flipV="1">
              <a:off x="2643767" y="2178041"/>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19" name="Oval 418"/>
            <p:cNvSpPr/>
            <p:nvPr/>
          </p:nvSpPr>
          <p:spPr>
            <a:xfrm flipV="1">
              <a:off x="2286632" y="2249480"/>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20" name="Oval 419"/>
            <p:cNvSpPr/>
            <p:nvPr/>
          </p:nvSpPr>
          <p:spPr>
            <a:xfrm flipV="1">
              <a:off x="2500913" y="2035165"/>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21" name="Oval 420"/>
            <p:cNvSpPr/>
            <p:nvPr/>
          </p:nvSpPr>
          <p:spPr>
            <a:xfrm flipV="1">
              <a:off x="2572339" y="2320917"/>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22" name="Oval 421"/>
            <p:cNvSpPr/>
            <p:nvPr/>
          </p:nvSpPr>
          <p:spPr>
            <a:xfrm flipV="1">
              <a:off x="2429486" y="2463793"/>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23" name="Oval 422"/>
            <p:cNvSpPr/>
            <p:nvPr/>
          </p:nvSpPr>
          <p:spPr>
            <a:xfrm flipV="1">
              <a:off x="2500913" y="2178041"/>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24" name="Oval 423"/>
            <p:cNvSpPr/>
            <p:nvPr/>
          </p:nvSpPr>
          <p:spPr>
            <a:xfrm flipV="1">
              <a:off x="2286632" y="2463793"/>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25" name="Oval 424"/>
            <p:cNvSpPr/>
            <p:nvPr/>
          </p:nvSpPr>
          <p:spPr>
            <a:xfrm flipV="1">
              <a:off x="2358059" y="1963728"/>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26" name="Oval 425"/>
            <p:cNvSpPr/>
            <p:nvPr/>
          </p:nvSpPr>
          <p:spPr>
            <a:xfrm flipV="1">
              <a:off x="2367583" y="2349492"/>
              <a:ext cx="44443" cy="52388"/>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27" name="Oval 426"/>
            <p:cNvSpPr/>
            <p:nvPr/>
          </p:nvSpPr>
          <p:spPr>
            <a:xfrm flipV="1">
              <a:off x="2439009" y="2259005"/>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28" name="Oval 427"/>
            <p:cNvSpPr/>
            <p:nvPr/>
          </p:nvSpPr>
          <p:spPr>
            <a:xfrm flipV="1">
              <a:off x="2367583" y="2473318"/>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29" name="Oval 428"/>
            <p:cNvSpPr/>
            <p:nvPr/>
          </p:nvSpPr>
          <p:spPr>
            <a:xfrm flipV="1">
              <a:off x="2510437" y="2473318"/>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30" name="Oval 429"/>
            <p:cNvSpPr/>
            <p:nvPr/>
          </p:nvSpPr>
          <p:spPr>
            <a:xfrm flipV="1">
              <a:off x="2510437" y="2330442"/>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31" name="Oval 430"/>
            <p:cNvSpPr/>
            <p:nvPr/>
          </p:nvSpPr>
          <p:spPr>
            <a:xfrm flipV="1">
              <a:off x="2796144" y="2330442"/>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32" name="Oval 431"/>
            <p:cNvSpPr/>
            <p:nvPr/>
          </p:nvSpPr>
          <p:spPr>
            <a:xfrm flipV="1">
              <a:off x="2439009" y="2401881"/>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33" name="Oval 432"/>
            <p:cNvSpPr/>
            <p:nvPr/>
          </p:nvSpPr>
          <p:spPr>
            <a:xfrm flipV="1">
              <a:off x="2653290" y="2187566"/>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34" name="Oval 433"/>
            <p:cNvSpPr/>
            <p:nvPr/>
          </p:nvSpPr>
          <p:spPr>
            <a:xfrm flipV="1">
              <a:off x="2724717" y="2473318"/>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35" name="Oval 434"/>
            <p:cNvSpPr/>
            <p:nvPr/>
          </p:nvSpPr>
          <p:spPr>
            <a:xfrm flipV="1">
              <a:off x="2581863" y="2616194"/>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36" name="Oval 435"/>
            <p:cNvSpPr/>
            <p:nvPr/>
          </p:nvSpPr>
          <p:spPr>
            <a:xfrm flipV="1">
              <a:off x="2653290" y="2330442"/>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37" name="Oval 436"/>
            <p:cNvSpPr/>
            <p:nvPr/>
          </p:nvSpPr>
          <p:spPr>
            <a:xfrm flipV="1">
              <a:off x="2439009" y="2616194"/>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38" name="Oval 437"/>
            <p:cNvSpPr/>
            <p:nvPr/>
          </p:nvSpPr>
          <p:spPr>
            <a:xfrm flipV="1">
              <a:off x="2510437" y="2116129"/>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39" name="Oval 438"/>
            <p:cNvSpPr/>
            <p:nvPr/>
          </p:nvSpPr>
          <p:spPr>
            <a:xfrm flipV="1">
              <a:off x="2516786" y="2106604"/>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40" name="Oval 439"/>
            <p:cNvSpPr/>
            <p:nvPr/>
          </p:nvSpPr>
          <p:spPr>
            <a:xfrm flipV="1">
              <a:off x="2588212" y="2014528"/>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41" name="Oval 440"/>
            <p:cNvSpPr/>
            <p:nvPr/>
          </p:nvSpPr>
          <p:spPr>
            <a:xfrm flipV="1">
              <a:off x="2516786" y="2228842"/>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42" name="Oval 441"/>
            <p:cNvSpPr/>
            <p:nvPr/>
          </p:nvSpPr>
          <p:spPr>
            <a:xfrm flipV="1">
              <a:off x="2659639" y="2228842"/>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43" name="Oval 442"/>
            <p:cNvSpPr/>
            <p:nvPr/>
          </p:nvSpPr>
          <p:spPr>
            <a:xfrm flipV="1">
              <a:off x="2659639" y="2085966"/>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44" name="Oval 443"/>
            <p:cNvSpPr/>
            <p:nvPr/>
          </p:nvSpPr>
          <p:spPr>
            <a:xfrm flipV="1">
              <a:off x="2945347" y="2085966"/>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45" name="Oval 444"/>
            <p:cNvSpPr/>
            <p:nvPr/>
          </p:nvSpPr>
          <p:spPr>
            <a:xfrm flipV="1">
              <a:off x="2588212" y="2157404"/>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46" name="Oval 445"/>
            <p:cNvSpPr/>
            <p:nvPr/>
          </p:nvSpPr>
          <p:spPr>
            <a:xfrm flipV="1">
              <a:off x="2802493" y="1943090"/>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47" name="Oval 446"/>
            <p:cNvSpPr/>
            <p:nvPr/>
          </p:nvSpPr>
          <p:spPr>
            <a:xfrm flipV="1">
              <a:off x="2873919" y="2228842"/>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48" name="Oval 447"/>
            <p:cNvSpPr/>
            <p:nvPr/>
          </p:nvSpPr>
          <p:spPr>
            <a:xfrm flipV="1">
              <a:off x="2731066" y="2371718"/>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49" name="Oval 448"/>
            <p:cNvSpPr/>
            <p:nvPr/>
          </p:nvSpPr>
          <p:spPr>
            <a:xfrm flipV="1">
              <a:off x="2802493" y="2085966"/>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50" name="Oval 449"/>
            <p:cNvSpPr/>
            <p:nvPr/>
          </p:nvSpPr>
          <p:spPr>
            <a:xfrm flipV="1">
              <a:off x="2588212" y="2371718"/>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51" name="Oval 450"/>
            <p:cNvSpPr/>
            <p:nvPr/>
          </p:nvSpPr>
          <p:spPr>
            <a:xfrm flipV="1">
              <a:off x="2659639" y="1871652"/>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52" name="Oval 451"/>
            <p:cNvSpPr/>
            <p:nvPr/>
          </p:nvSpPr>
          <p:spPr>
            <a:xfrm flipV="1">
              <a:off x="2669163" y="2259005"/>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53" name="Oval 452"/>
            <p:cNvSpPr/>
            <p:nvPr/>
          </p:nvSpPr>
          <p:spPr>
            <a:xfrm flipV="1">
              <a:off x="2740589" y="2166929"/>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54" name="Oval 453"/>
            <p:cNvSpPr/>
            <p:nvPr/>
          </p:nvSpPr>
          <p:spPr>
            <a:xfrm flipV="1">
              <a:off x="2669163" y="2381243"/>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55" name="Oval 454"/>
            <p:cNvSpPr/>
            <p:nvPr/>
          </p:nvSpPr>
          <p:spPr>
            <a:xfrm flipV="1">
              <a:off x="2812017" y="2381243"/>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56" name="Oval 455"/>
            <p:cNvSpPr/>
            <p:nvPr/>
          </p:nvSpPr>
          <p:spPr>
            <a:xfrm flipV="1">
              <a:off x="2812017" y="2238367"/>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57" name="Oval 456"/>
            <p:cNvSpPr/>
            <p:nvPr/>
          </p:nvSpPr>
          <p:spPr>
            <a:xfrm flipV="1">
              <a:off x="3097724" y="2238367"/>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58" name="Oval 457"/>
            <p:cNvSpPr/>
            <p:nvPr/>
          </p:nvSpPr>
          <p:spPr>
            <a:xfrm flipV="1">
              <a:off x="2740589" y="2309805"/>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59" name="Oval 458"/>
            <p:cNvSpPr/>
            <p:nvPr/>
          </p:nvSpPr>
          <p:spPr>
            <a:xfrm flipV="1">
              <a:off x="2954870" y="2095491"/>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60" name="Oval 459"/>
            <p:cNvSpPr/>
            <p:nvPr/>
          </p:nvSpPr>
          <p:spPr>
            <a:xfrm flipV="1">
              <a:off x="3026296" y="2381243"/>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61" name="Oval 460"/>
            <p:cNvSpPr/>
            <p:nvPr/>
          </p:nvSpPr>
          <p:spPr>
            <a:xfrm flipV="1">
              <a:off x="2883443" y="2524119"/>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62" name="Oval 461"/>
            <p:cNvSpPr/>
            <p:nvPr/>
          </p:nvSpPr>
          <p:spPr>
            <a:xfrm flipV="1">
              <a:off x="2954870" y="2238367"/>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63" name="Oval 462"/>
            <p:cNvSpPr/>
            <p:nvPr/>
          </p:nvSpPr>
          <p:spPr>
            <a:xfrm flipV="1">
              <a:off x="2740589" y="2524119"/>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64" name="Oval 463"/>
            <p:cNvSpPr/>
            <p:nvPr/>
          </p:nvSpPr>
          <p:spPr>
            <a:xfrm flipV="1">
              <a:off x="2812017" y="2024053"/>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65" name="Oval 464"/>
            <p:cNvSpPr/>
            <p:nvPr/>
          </p:nvSpPr>
          <p:spPr>
            <a:xfrm flipV="1">
              <a:off x="2081876" y="2787646"/>
              <a:ext cx="44443" cy="52388"/>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66" name="Oval 465"/>
            <p:cNvSpPr/>
            <p:nvPr/>
          </p:nvSpPr>
          <p:spPr>
            <a:xfrm flipV="1">
              <a:off x="2153302" y="2697158"/>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67" name="Oval 466"/>
            <p:cNvSpPr/>
            <p:nvPr/>
          </p:nvSpPr>
          <p:spPr>
            <a:xfrm flipV="1">
              <a:off x="2081876" y="2911471"/>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68" name="Oval 467"/>
            <p:cNvSpPr/>
            <p:nvPr/>
          </p:nvSpPr>
          <p:spPr>
            <a:xfrm flipV="1">
              <a:off x="2224729" y="2911471"/>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69" name="Oval 468"/>
            <p:cNvSpPr/>
            <p:nvPr/>
          </p:nvSpPr>
          <p:spPr>
            <a:xfrm flipV="1">
              <a:off x="2224729" y="2768595"/>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70" name="Oval 469"/>
            <p:cNvSpPr/>
            <p:nvPr/>
          </p:nvSpPr>
          <p:spPr>
            <a:xfrm flipV="1">
              <a:off x="2510437" y="2768595"/>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71" name="Oval 470"/>
            <p:cNvSpPr/>
            <p:nvPr/>
          </p:nvSpPr>
          <p:spPr>
            <a:xfrm flipV="1">
              <a:off x="2153302" y="2840034"/>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72" name="Oval 471"/>
            <p:cNvSpPr/>
            <p:nvPr/>
          </p:nvSpPr>
          <p:spPr>
            <a:xfrm flipV="1">
              <a:off x="2367583" y="2625719"/>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73" name="Oval 472"/>
            <p:cNvSpPr/>
            <p:nvPr/>
          </p:nvSpPr>
          <p:spPr>
            <a:xfrm flipV="1">
              <a:off x="2439009" y="2911471"/>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74" name="Oval 473"/>
            <p:cNvSpPr/>
            <p:nvPr/>
          </p:nvSpPr>
          <p:spPr>
            <a:xfrm flipV="1">
              <a:off x="2296156" y="3054347"/>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75" name="Oval 474"/>
            <p:cNvSpPr/>
            <p:nvPr/>
          </p:nvSpPr>
          <p:spPr>
            <a:xfrm flipV="1">
              <a:off x="2367583" y="2768595"/>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76" name="Oval 475"/>
            <p:cNvSpPr/>
            <p:nvPr/>
          </p:nvSpPr>
          <p:spPr>
            <a:xfrm flipV="1">
              <a:off x="2153302" y="3054347"/>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77" name="Oval 476"/>
            <p:cNvSpPr/>
            <p:nvPr/>
          </p:nvSpPr>
          <p:spPr>
            <a:xfrm flipV="1">
              <a:off x="2224729" y="2554282"/>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78" name="Oval 477"/>
            <p:cNvSpPr/>
            <p:nvPr/>
          </p:nvSpPr>
          <p:spPr>
            <a:xfrm flipV="1">
              <a:off x="2234253" y="2940047"/>
              <a:ext cx="44443" cy="52388"/>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79" name="Oval 478"/>
            <p:cNvSpPr/>
            <p:nvPr/>
          </p:nvSpPr>
          <p:spPr>
            <a:xfrm flipV="1">
              <a:off x="2305679" y="2849559"/>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80" name="Oval 479"/>
            <p:cNvSpPr/>
            <p:nvPr/>
          </p:nvSpPr>
          <p:spPr>
            <a:xfrm flipV="1">
              <a:off x="2234253" y="3063872"/>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81" name="Oval 480"/>
            <p:cNvSpPr/>
            <p:nvPr/>
          </p:nvSpPr>
          <p:spPr>
            <a:xfrm flipV="1">
              <a:off x="2377106" y="3063872"/>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82" name="Oval 481"/>
            <p:cNvSpPr/>
            <p:nvPr/>
          </p:nvSpPr>
          <p:spPr>
            <a:xfrm flipV="1">
              <a:off x="2377106" y="2920996"/>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83" name="Oval 482"/>
            <p:cNvSpPr/>
            <p:nvPr/>
          </p:nvSpPr>
          <p:spPr>
            <a:xfrm flipV="1">
              <a:off x="2662814" y="2920996"/>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84" name="Oval 483"/>
            <p:cNvSpPr/>
            <p:nvPr/>
          </p:nvSpPr>
          <p:spPr>
            <a:xfrm flipV="1">
              <a:off x="2305679" y="2992435"/>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85" name="Oval 484"/>
            <p:cNvSpPr/>
            <p:nvPr/>
          </p:nvSpPr>
          <p:spPr>
            <a:xfrm flipV="1">
              <a:off x="2519960" y="2778120"/>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86" name="Oval 485"/>
            <p:cNvSpPr/>
            <p:nvPr/>
          </p:nvSpPr>
          <p:spPr>
            <a:xfrm flipV="1">
              <a:off x="2591386" y="3063872"/>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87" name="Oval 486"/>
            <p:cNvSpPr/>
            <p:nvPr/>
          </p:nvSpPr>
          <p:spPr>
            <a:xfrm flipV="1">
              <a:off x="2448533" y="3206748"/>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88" name="Oval 487"/>
            <p:cNvSpPr/>
            <p:nvPr/>
          </p:nvSpPr>
          <p:spPr>
            <a:xfrm flipV="1">
              <a:off x="2519960" y="2920996"/>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89" name="Oval 488"/>
            <p:cNvSpPr/>
            <p:nvPr/>
          </p:nvSpPr>
          <p:spPr>
            <a:xfrm flipV="1">
              <a:off x="2305679" y="3206748"/>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90" name="Oval 489"/>
            <p:cNvSpPr/>
            <p:nvPr/>
          </p:nvSpPr>
          <p:spPr>
            <a:xfrm flipV="1">
              <a:off x="2377106" y="2706683"/>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91" name="Oval 490"/>
            <p:cNvSpPr/>
            <p:nvPr/>
          </p:nvSpPr>
          <p:spPr>
            <a:xfrm flipV="1">
              <a:off x="2383456" y="2697158"/>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92" name="Oval 491"/>
            <p:cNvSpPr/>
            <p:nvPr/>
          </p:nvSpPr>
          <p:spPr>
            <a:xfrm flipV="1">
              <a:off x="2454882" y="2605082"/>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93" name="Oval 492"/>
            <p:cNvSpPr/>
            <p:nvPr/>
          </p:nvSpPr>
          <p:spPr>
            <a:xfrm flipV="1">
              <a:off x="2383456" y="2819396"/>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94" name="Oval 493"/>
            <p:cNvSpPr/>
            <p:nvPr/>
          </p:nvSpPr>
          <p:spPr>
            <a:xfrm flipV="1">
              <a:off x="2526309" y="2819396"/>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95" name="Oval 494"/>
            <p:cNvSpPr/>
            <p:nvPr/>
          </p:nvSpPr>
          <p:spPr>
            <a:xfrm flipV="1">
              <a:off x="2526309" y="2676520"/>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96" name="Oval 495"/>
            <p:cNvSpPr/>
            <p:nvPr/>
          </p:nvSpPr>
          <p:spPr>
            <a:xfrm flipV="1">
              <a:off x="2812017" y="2676520"/>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97" name="Oval 496"/>
            <p:cNvSpPr/>
            <p:nvPr/>
          </p:nvSpPr>
          <p:spPr>
            <a:xfrm flipV="1">
              <a:off x="2454882" y="2747958"/>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98" name="Oval 497"/>
            <p:cNvSpPr/>
            <p:nvPr/>
          </p:nvSpPr>
          <p:spPr>
            <a:xfrm flipV="1">
              <a:off x="2669163" y="2533644"/>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99" name="Oval 498"/>
            <p:cNvSpPr/>
            <p:nvPr/>
          </p:nvSpPr>
          <p:spPr>
            <a:xfrm flipV="1">
              <a:off x="2740589" y="2819396"/>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00" name="Oval 499"/>
            <p:cNvSpPr/>
            <p:nvPr/>
          </p:nvSpPr>
          <p:spPr>
            <a:xfrm flipV="1">
              <a:off x="2597736" y="2962272"/>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01" name="Oval 500"/>
            <p:cNvSpPr/>
            <p:nvPr/>
          </p:nvSpPr>
          <p:spPr>
            <a:xfrm flipV="1">
              <a:off x="2669163" y="2676520"/>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02" name="Oval 501"/>
            <p:cNvSpPr/>
            <p:nvPr/>
          </p:nvSpPr>
          <p:spPr>
            <a:xfrm flipV="1">
              <a:off x="2454882" y="2962272"/>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03" name="Oval 502"/>
            <p:cNvSpPr/>
            <p:nvPr/>
          </p:nvSpPr>
          <p:spPr>
            <a:xfrm flipV="1">
              <a:off x="2526309" y="2462206"/>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04" name="Oval 503"/>
            <p:cNvSpPr/>
            <p:nvPr/>
          </p:nvSpPr>
          <p:spPr>
            <a:xfrm flipV="1">
              <a:off x="2535833" y="2849559"/>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05" name="Oval 504"/>
            <p:cNvSpPr/>
            <p:nvPr/>
          </p:nvSpPr>
          <p:spPr>
            <a:xfrm flipV="1">
              <a:off x="2607259" y="2757483"/>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06" name="Oval 505"/>
            <p:cNvSpPr/>
            <p:nvPr/>
          </p:nvSpPr>
          <p:spPr>
            <a:xfrm flipV="1">
              <a:off x="2535833" y="2971797"/>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07" name="Oval 506"/>
            <p:cNvSpPr/>
            <p:nvPr/>
          </p:nvSpPr>
          <p:spPr>
            <a:xfrm flipV="1">
              <a:off x="2678686" y="2971797"/>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08" name="Oval 507"/>
            <p:cNvSpPr/>
            <p:nvPr/>
          </p:nvSpPr>
          <p:spPr>
            <a:xfrm flipV="1">
              <a:off x="2678686" y="2828921"/>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09" name="Oval 508"/>
            <p:cNvSpPr/>
            <p:nvPr/>
          </p:nvSpPr>
          <p:spPr>
            <a:xfrm flipV="1">
              <a:off x="2964394" y="2828921"/>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10" name="Oval 509"/>
            <p:cNvSpPr/>
            <p:nvPr/>
          </p:nvSpPr>
          <p:spPr>
            <a:xfrm flipV="1">
              <a:off x="2607259" y="2900359"/>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11" name="Oval 510"/>
            <p:cNvSpPr/>
            <p:nvPr/>
          </p:nvSpPr>
          <p:spPr>
            <a:xfrm flipV="1">
              <a:off x="2821540" y="2686045"/>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12" name="Oval 511"/>
            <p:cNvSpPr/>
            <p:nvPr/>
          </p:nvSpPr>
          <p:spPr>
            <a:xfrm flipV="1">
              <a:off x="2892966" y="2971797"/>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13" name="Oval 512"/>
            <p:cNvSpPr/>
            <p:nvPr/>
          </p:nvSpPr>
          <p:spPr>
            <a:xfrm flipV="1">
              <a:off x="2750113" y="3114673"/>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14" name="Oval 513"/>
            <p:cNvSpPr/>
            <p:nvPr/>
          </p:nvSpPr>
          <p:spPr>
            <a:xfrm flipV="1">
              <a:off x="2821540" y="2828921"/>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15" name="Oval 514"/>
            <p:cNvSpPr/>
            <p:nvPr/>
          </p:nvSpPr>
          <p:spPr>
            <a:xfrm flipV="1">
              <a:off x="2607259" y="3114673"/>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16" name="Oval 515"/>
            <p:cNvSpPr/>
            <p:nvPr/>
          </p:nvSpPr>
          <p:spPr>
            <a:xfrm flipV="1">
              <a:off x="2678686" y="2614607"/>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17" name="Oval 516"/>
            <p:cNvSpPr/>
            <p:nvPr/>
          </p:nvSpPr>
          <p:spPr>
            <a:xfrm flipV="1">
              <a:off x="2786620" y="2706683"/>
              <a:ext cx="44443" cy="52387"/>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18" name="Oval 517"/>
            <p:cNvSpPr/>
            <p:nvPr/>
          </p:nvSpPr>
          <p:spPr>
            <a:xfrm flipV="1">
              <a:off x="2858047" y="2616194"/>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19" name="Oval 518"/>
            <p:cNvSpPr/>
            <p:nvPr/>
          </p:nvSpPr>
          <p:spPr>
            <a:xfrm flipV="1">
              <a:off x="2786620" y="2830509"/>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20" name="Oval 519"/>
            <p:cNvSpPr/>
            <p:nvPr/>
          </p:nvSpPr>
          <p:spPr>
            <a:xfrm flipV="1">
              <a:off x="2929474" y="2830509"/>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21" name="Oval 520"/>
            <p:cNvSpPr/>
            <p:nvPr/>
          </p:nvSpPr>
          <p:spPr>
            <a:xfrm flipV="1">
              <a:off x="2929474" y="2687633"/>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22" name="Oval 521"/>
            <p:cNvSpPr/>
            <p:nvPr/>
          </p:nvSpPr>
          <p:spPr>
            <a:xfrm flipV="1">
              <a:off x="3215181" y="2687633"/>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23" name="Oval 522"/>
            <p:cNvSpPr/>
            <p:nvPr/>
          </p:nvSpPr>
          <p:spPr>
            <a:xfrm flipV="1">
              <a:off x="2858047" y="2759070"/>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24" name="Oval 523"/>
            <p:cNvSpPr/>
            <p:nvPr/>
          </p:nvSpPr>
          <p:spPr>
            <a:xfrm flipV="1">
              <a:off x="3072328" y="2544757"/>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25" name="Oval 524"/>
            <p:cNvSpPr/>
            <p:nvPr/>
          </p:nvSpPr>
          <p:spPr>
            <a:xfrm flipV="1">
              <a:off x="3143754" y="2830509"/>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26" name="Oval 525"/>
            <p:cNvSpPr/>
            <p:nvPr/>
          </p:nvSpPr>
          <p:spPr>
            <a:xfrm flipV="1">
              <a:off x="3000900" y="2973385"/>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27" name="Oval 526"/>
            <p:cNvSpPr/>
            <p:nvPr/>
          </p:nvSpPr>
          <p:spPr>
            <a:xfrm flipV="1">
              <a:off x="3072328" y="2687633"/>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28" name="Oval 527"/>
            <p:cNvSpPr/>
            <p:nvPr/>
          </p:nvSpPr>
          <p:spPr>
            <a:xfrm flipV="1">
              <a:off x="2858047" y="2973385"/>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29" name="Oval 528"/>
            <p:cNvSpPr/>
            <p:nvPr/>
          </p:nvSpPr>
          <p:spPr>
            <a:xfrm flipV="1">
              <a:off x="2929474" y="2473318"/>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30" name="Oval 529"/>
            <p:cNvSpPr/>
            <p:nvPr/>
          </p:nvSpPr>
          <p:spPr>
            <a:xfrm flipV="1">
              <a:off x="2938998" y="2859084"/>
              <a:ext cx="44443" cy="52387"/>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31" name="Oval 530"/>
            <p:cNvSpPr/>
            <p:nvPr/>
          </p:nvSpPr>
          <p:spPr>
            <a:xfrm flipV="1">
              <a:off x="3010424" y="2768595"/>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32" name="Oval 531"/>
            <p:cNvSpPr/>
            <p:nvPr/>
          </p:nvSpPr>
          <p:spPr>
            <a:xfrm flipV="1">
              <a:off x="2938998" y="2982910"/>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33" name="Oval 532"/>
            <p:cNvSpPr/>
            <p:nvPr/>
          </p:nvSpPr>
          <p:spPr>
            <a:xfrm flipV="1">
              <a:off x="3081851" y="2982910"/>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34" name="Oval 533"/>
            <p:cNvSpPr/>
            <p:nvPr/>
          </p:nvSpPr>
          <p:spPr>
            <a:xfrm flipV="1">
              <a:off x="3081851" y="2840034"/>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35" name="Oval 534"/>
            <p:cNvSpPr/>
            <p:nvPr/>
          </p:nvSpPr>
          <p:spPr>
            <a:xfrm flipV="1">
              <a:off x="3010424" y="2911471"/>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36" name="Oval 535"/>
            <p:cNvSpPr/>
            <p:nvPr/>
          </p:nvSpPr>
          <p:spPr>
            <a:xfrm flipV="1">
              <a:off x="3224705" y="2697158"/>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37" name="Oval 536"/>
            <p:cNvSpPr/>
            <p:nvPr/>
          </p:nvSpPr>
          <p:spPr>
            <a:xfrm flipV="1">
              <a:off x="3153278" y="3125786"/>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38" name="Oval 537"/>
            <p:cNvSpPr/>
            <p:nvPr/>
          </p:nvSpPr>
          <p:spPr>
            <a:xfrm flipV="1">
              <a:off x="3224705" y="2840034"/>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39" name="Oval 538"/>
            <p:cNvSpPr/>
            <p:nvPr/>
          </p:nvSpPr>
          <p:spPr>
            <a:xfrm flipV="1">
              <a:off x="3010424" y="3125786"/>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40" name="Oval 539"/>
            <p:cNvSpPr/>
            <p:nvPr/>
          </p:nvSpPr>
          <p:spPr>
            <a:xfrm flipV="1">
              <a:off x="3081851" y="2625719"/>
              <a:ext cx="44443"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41" name="Oval 540"/>
            <p:cNvSpPr/>
            <p:nvPr/>
          </p:nvSpPr>
          <p:spPr>
            <a:xfrm flipV="1">
              <a:off x="3088200" y="2616194"/>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42" name="Oval 541"/>
            <p:cNvSpPr/>
            <p:nvPr/>
          </p:nvSpPr>
          <p:spPr>
            <a:xfrm flipV="1">
              <a:off x="3159627" y="2524119"/>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43" name="Oval 542"/>
            <p:cNvSpPr/>
            <p:nvPr/>
          </p:nvSpPr>
          <p:spPr>
            <a:xfrm flipV="1">
              <a:off x="3088200" y="2738433"/>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44" name="Oval 543"/>
            <p:cNvSpPr/>
            <p:nvPr/>
          </p:nvSpPr>
          <p:spPr>
            <a:xfrm flipV="1">
              <a:off x="3231054" y="2738433"/>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45" name="Oval 544"/>
            <p:cNvSpPr/>
            <p:nvPr/>
          </p:nvSpPr>
          <p:spPr>
            <a:xfrm flipV="1">
              <a:off x="3231054" y="2595557"/>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46" name="Oval 545"/>
            <p:cNvSpPr/>
            <p:nvPr/>
          </p:nvSpPr>
          <p:spPr>
            <a:xfrm flipV="1">
              <a:off x="3159627" y="2666995"/>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47" name="Oval 546"/>
            <p:cNvSpPr/>
            <p:nvPr/>
          </p:nvSpPr>
          <p:spPr>
            <a:xfrm flipV="1">
              <a:off x="3159627" y="2881309"/>
              <a:ext cx="46031"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48" name="Oval 547"/>
            <p:cNvSpPr/>
            <p:nvPr/>
          </p:nvSpPr>
          <p:spPr>
            <a:xfrm flipV="1">
              <a:off x="3231054" y="2381243"/>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49" name="Oval 548"/>
            <p:cNvSpPr/>
            <p:nvPr/>
          </p:nvSpPr>
          <p:spPr>
            <a:xfrm flipV="1">
              <a:off x="3240577" y="2768595"/>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50" name="Oval 549"/>
            <p:cNvSpPr/>
            <p:nvPr/>
          </p:nvSpPr>
          <p:spPr>
            <a:xfrm flipV="1">
              <a:off x="3240577" y="2890834"/>
              <a:ext cx="46030" cy="50800"/>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51" name="Rectangle 550"/>
            <p:cNvSpPr/>
            <p:nvPr/>
          </p:nvSpPr>
          <p:spPr>
            <a:xfrm>
              <a:off x="4429437" y="4786322"/>
              <a:ext cx="71427" cy="71437"/>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52" name="Rectangle 551"/>
            <p:cNvSpPr/>
            <p:nvPr/>
          </p:nvSpPr>
          <p:spPr>
            <a:xfrm>
              <a:off x="4500864" y="4643446"/>
              <a:ext cx="71426" cy="71437"/>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53" name="Rectangle 552"/>
            <p:cNvSpPr/>
            <p:nvPr/>
          </p:nvSpPr>
          <p:spPr>
            <a:xfrm>
              <a:off x="4572290" y="4786322"/>
              <a:ext cx="71427" cy="71437"/>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54" name="Rectangle 553"/>
            <p:cNvSpPr/>
            <p:nvPr/>
          </p:nvSpPr>
          <p:spPr>
            <a:xfrm>
              <a:off x="4715144" y="4643446"/>
              <a:ext cx="71427" cy="71437"/>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55" name="Rectangle 554"/>
            <p:cNvSpPr/>
            <p:nvPr/>
          </p:nvSpPr>
          <p:spPr>
            <a:xfrm>
              <a:off x="4715144" y="4857760"/>
              <a:ext cx="71427" cy="71438"/>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56" name="Rectangle 555"/>
            <p:cNvSpPr/>
            <p:nvPr/>
          </p:nvSpPr>
          <p:spPr>
            <a:xfrm>
              <a:off x="4500864" y="5000636"/>
              <a:ext cx="71426" cy="71438"/>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57" name="Rectangle 556"/>
            <p:cNvSpPr/>
            <p:nvPr/>
          </p:nvSpPr>
          <p:spPr>
            <a:xfrm>
              <a:off x="4929425" y="4786322"/>
              <a:ext cx="71426" cy="71437"/>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58" name="Rectangle 557"/>
            <p:cNvSpPr/>
            <p:nvPr/>
          </p:nvSpPr>
          <p:spPr>
            <a:xfrm>
              <a:off x="4857998" y="5000636"/>
              <a:ext cx="71427" cy="71438"/>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59" name="Rectangle 558"/>
            <p:cNvSpPr/>
            <p:nvPr/>
          </p:nvSpPr>
          <p:spPr>
            <a:xfrm>
              <a:off x="4715144" y="5072074"/>
              <a:ext cx="71427" cy="71437"/>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60" name="Rectangle 559"/>
            <p:cNvSpPr/>
            <p:nvPr/>
          </p:nvSpPr>
          <p:spPr>
            <a:xfrm>
              <a:off x="4358011" y="5143512"/>
              <a:ext cx="71426" cy="71438"/>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61" name="Rectangle 560"/>
            <p:cNvSpPr/>
            <p:nvPr/>
          </p:nvSpPr>
          <p:spPr>
            <a:xfrm>
              <a:off x="4358011" y="4929198"/>
              <a:ext cx="71426" cy="71437"/>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62" name="Rectangle 561"/>
            <p:cNvSpPr/>
            <p:nvPr/>
          </p:nvSpPr>
          <p:spPr>
            <a:xfrm>
              <a:off x="4572290" y="5143512"/>
              <a:ext cx="71427" cy="71438"/>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63" name="Rectangle 562"/>
            <p:cNvSpPr/>
            <p:nvPr/>
          </p:nvSpPr>
          <p:spPr>
            <a:xfrm>
              <a:off x="5000851" y="5000636"/>
              <a:ext cx="71427" cy="71438"/>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64" name="Rectangle 563"/>
            <p:cNvSpPr/>
            <p:nvPr/>
          </p:nvSpPr>
          <p:spPr>
            <a:xfrm>
              <a:off x="4857998" y="5143512"/>
              <a:ext cx="71427" cy="71438"/>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65" name="Rectangle 564"/>
            <p:cNvSpPr/>
            <p:nvPr/>
          </p:nvSpPr>
          <p:spPr>
            <a:xfrm>
              <a:off x="4581814" y="4938724"/>
              <a:ext cx="71427" cy="71437"/>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66" name="Rectangle 565"/>
            <p:cNvSpPr/>
            <p:nvPr/>
          </p:nvSpPr>
          <p:spPr>
            <a:xfrm>
              <a:off x="4653241" y="4795848"/>
              <a:ext cx="71426" cy="71437"/>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67" name="Rectangle 566"/>
            <p:cNvSpPr/>
            <p:nvPr/>
          </p:nvSpPr>
          <p:spPr>
            <a:xfrm>
              <a:off x="4724668" y="4938724"/>
              <a:ext cx="71427" cy="71437"/>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68" name="Rectangle 567"/>
            <p:cNvSpPr/>
            <p:nvPr/>
          </p:nvSpPr>
          <p:spPr>
            <a:xfrm>
              <a:off x="4867521" y="4795848"/>
              <a:ext cx="71427" cy="71437"/>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69" name="Rectangle 568"/>
            <p:cNvSpPr/>
            <p:nvPr/>
          </p:nvSpPr>
          <p:spPr>
            <a:xfrm>
              <a:off x="4867521" y="5010161"/>
              <a:ext cx="71427" cy="71438"/>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70" name="Rectangle 569"/>
            <p:cNvSpPr/>
            <p:nvPr/>
          </p:nvSpPr>
          <p:spPr>
            <a:xfrm>
              <a:off x="4653241" y="5153037"/>
              <a:ext cx="71426" cy="71438"/>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71" name="Rectangle 570"/>
            <p:cNvSpPr/>
            <p:nvPr/>
          </p:nvSpPr>
          <p:spPr>
            <a:xfrm>
              <a:off x="5081802" y="4938724"/>
              <a:ext cx="71426" cy="71437"/>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72" name="Rectangle 571"/>
            <p:cNvSpPr/>
            <p:nvPr/>
          </p:nvSpPr>
          <p:spPr>
            <a:xfrm>
              <a:off x="5010375" y="5153037"/>
              <a:ext cx="71427" cy="71438"/>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73" name="Rectangle 572"/>
            <p:cNvSpPr/>
            <p:nvPr/>
          </p:nvSpPr>
          <p:spPr>
            <a:xfrm>
              <a:off x="4867521" y="5224476"/>
              <a:ext cx="71427" cy="71437"/>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74" name="Rectangle 573"/>
            <p:cNvSpPr/>
            <p:nvPr/>
          </p:nvSpPr>
          <p:spPr>
            <a:xfrm>
              <a:off x="4510388" y="5295913"/>
              <a:ext cx="71426" cy="71438"/>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75" name="Rectangle 574"/>
            <p:cNvSpPr/>
            <p:nvPr/>
          </p:nvSpPr>
          <p:spPr>
            <a:xfrm>
              <a:off x="4510388" y="5081600"/>
              <a:ext cx="71426" cy="71437"/>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76" name="Rectangle 575"/>
            <p:cNvSpPr/>
            <p:nvPr/>
          </p:nvSpPr>
          <p:spPr>
            <a:xfrm>
              <a:off x="4724668" y="5295913"/>
              <a:ext cx="71427" cy="71438"/>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77" name="Rectangle 576"/>
            <p:cNvSpPr/>
            <p:nvPr/>
          </p:nvSpPr>
          <p:spPr>
            <a:xfrm>
              <a:off x="5153229" y="5153037"/>
              <a:ext cx="71427" cy="71438"/>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78" name="Rectangle 577"/>
            <p:cNvSpPr/>
            <p:nvPr/>
          </p:nvSpPr>
          <p:spPr>
            <a:xfrm>
              <a:off x="5010375" y="5295913"/>
              <a:ext cx="71427" cy="71438"/>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79" name="Rectangle 578"/>
            <p:cNvSpPr/>
            <p:nvPr/>
          </p:nvSpPr>
          <p:spPr>
            <a:xfrm>
              <a:off x="4734191" y="4714884"/>
              <a:ext cx="71427" cy="71438"/>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80" name="Rectangle 579"/>
            <p:cNvSpPr/>
            <p:nvPr/>
          </p:nvSpPr>
          <p:spPr>
            <a:xfrm>
              <a:off x="4805619" y="4572008"/>
              <a:ext cx="71426" cy="71438"/>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81" name="Rectangle 580"/>
            <p:cNvSpPr/>
            <p:nvPr/>
          </p:nvSpPr>
          <p:spPr>
            <a:xfrm>
              <a:off x="4877045" y="4714884"/>
              <a:ext cx="71427" cy="71438"/>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82" name="Rectangle 581"/>
            <p:cNvSpPr/>
            <p:nvPr/>
          </p:nvSpPr>
          <p:spPr>
            <a:xfrm>
              <a:off x="5019899" y="4572008"/>
              <a:ext cx="71427" cy="71438"/>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83" name="Rectangle 582"/>
            <p:cNvSpPr/>
            <p:nvPr/>
          </p:nvSpPr>
          <p:spPr>
            <a:xfrm>
              <a:off x="5019899" y="4786322"/>
              <a:ext cx="71427" cy="71437"/>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84" name="Rectangle 583"/>
            <p:cNvSpPr/>
            <p:nvPr/>
          </p:nvSpPr>
          <p:spPr>
            <a:xfrm>
              <a:off x="4805619" y="4929198"/>
              <a:ext cx="71426" cy="71437"/>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85" name="Rectangle 584"/>
            <p:cNvSpPr/>
            <p:nvPr/>
          </p:nvSpPr>
          <p:spPr>
            <a:xfrm>
              <a:off x="5234180" y="4714884"/>
              <a:ext cx="71426" cy="71438"/>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86" name="Rectangle 585"/>
            <p:cNvSpPr/>
            <p:nvPr/>
          </p:nvSpPr>
          <p:spPr>
            <a:xfrm>
              <a:off x="5162752" y="4929198"/>
              <a:ext cx="71427" cy="71437"/>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87" name="Rectangle 586"/>
            <p:cNvSpPr/>
            <p:nvPr/>
          </p:nvSpPr>
          <p:spPr>
            <a:xfrm>
              <a:off x="5019899" y="5000636"/>
              <a:ext cx="71427" cy="71438"/>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88" name="Rectangle 587"/>
            <p:cNvSpPr/>
            <p:nvPr/>
          </p:nvSpPr>
          <p:spPr>
            <a:xfrm>
              <a:off x="4662765" y="5072074"/>
              <a:ext cx="71426" cy="71437"/>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89" name="Rectangle 588"/>
            <p:cNvSpPr/>
            <p:nvPr/>
          </p:nvSpPr>
          <p:spPr>
            <a:xfrm>
              <a:off x="4662765" y="4857760"/>
              <a:ext cx="71426" cy="71438"/>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90" name="Rectangle 589"/>
            <p:cNvSpPr/>
            <p:nvPr/>
          </p:nvSpPr>
          <p:spPr>
            <a:xfrm>
              <a:off x="4877045" y="5072074"/>
              <a:ext cx="71427" cy="71437"/>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91" name="Rectangle 590"/>
            <p:cNvSpPr/>
            <p:nvPr/>
          </p:nvSpPr>
          <p:spPr>
            <a:xfrm>
              <a:off x="5305606" y="4929198"/>
              <a:ext cx="71427" cy="71437"/>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92" name="Rectangle 591"/>
            <p:cNvSpPr/>
            <p:nvPr/>
          </p:nvSpPr>
          <p:spPr>
            <a:xfrm>
              <a:off x="5162752" y="5072074"/>
              <a:ext cx="71427" cy="71437"/>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93" name="Rectangle 592"/>
            <p:cNvSpPr/>
            <p:nvPr/>
          </p:nvSpPr>
          <p:spPr>
            <a:xfrm>
              <a:off x="5143705" y="4500570"/>
              <a:ext cx="71427" cy="71437"/>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94" name="Rectangle 593"/>
            <p:cNvSpPr/>
            <p:nvPr/>
          </p:nvSpPr>
          <p:spPr>
            <a:xfrm>
              <a:off x="5215132" y="4357694"/>
              <a:ext cx="71426" cy="71437"/>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95" name="Rectangle 594"/>
            <p:cNvSpPr/>
            <p:nvPr/>
          </p:nvSpPr>
          <p:spPr>
            <a:xfrm>
              <a:off x="5286559" y="4500570"/>
              <a:ext cx="71427" cy="71437"/>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96" name="Rectangle 595"/>
            <p:cNvSpPr/>
            <p:nvPr/>
          </p:nvSpPr>
          <p:spPr>
            <a:xfrm>
              <a:off x="5429412" y="4357694"/>
              <a:ext cx="71427" cy="71437"/>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97" name="Rectangle 596"/>
            <p:cNvSpPr/>
            <p:nvPr/>
          </p:nvSpPr>
          <p:spPr>
            <a:xfrm>
              <a:off x="5429412" y="4572008"/>
              <a:ext cx="71427" cy="71438"/>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98" name="Rectangle 597"/>
            <p:cNvSpPr/>
            <p:nvPr/>
          </p:nvSpPr>
          <p:spPr>
            <a:xfrm>
              <a:off x="5215132" y="4714884"/>
              <a:ext cx="71426" cy="71438"/>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99" name="Rectangle 598"/>
            <p:cNvSpPr/>
            <p:nvPr/>
          </p:nvSpPr>
          <p:spPr>
            <a:xfrm>
              <a:off x="5643693" y="4500570"/>
              <a:ext cx="71426" cy="71437"/>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00" name="Rectangle 599"/>
            <p:cNvSpPr/>
            <p:nvPr/>
          </p:nvSpPr>
          <p:spPr>
            <a:xfrm>
              <a:off x="5572266" y="4714884"/>
              <a:ext cx="71427" cy="71438"/>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01" name="Rectangle 600"/>
            <p:cNvSpPr/>
            <p:nvPr/>
          </p:nvSpPr>
          <p:spPr>
            <a:xfrm>
              <a:off x="5429412" y="4786322"/>
              <a:ext cx="71427" cy="71437"/>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02" name="Rectangle 601"/>
            <p:cNvSpPr/>
            <p:nvPr/>
          </p:nvSpPr>
          <p:spPr>
            <a:xfrm>
              <a:off x="5072279" y="4857760"/>
              <a:ext cx="71426" cy="71438"/>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03" name="Rectangle 602"/>
            <p:cNvSpPr/>
            <p:nvPr/>
          </p:nvSpPr>
          <p:spPr>
            <a:xfrm>
              <a:off x="5072279" y="4643446"/>
              <a:ext cx="71426" cy="71437"/>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04" name="Rectangle 603"/>
            <p:cNvSpPr/>
            <p:nvPr/>
          </p:nvSpPr>
          <p:spPr>
            <a:xfrm>
              <a:off x="5286559" y="4857760"/>
              <a:ext cx="71427" cy="71438"/>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05" name="Rectangle 604"/>
            <p:cNvSpPr/>
            <p:nvPr/>
          </p:nvSpPr>
          <p:spPr>
            <a:xfrm>
              <a:off x="5715120" y="4714884"/>
              <a:ext cx="71427" cy="71438"/>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06" name="Rectangle 605"/>
            <p:cNvSpPr/>
            <p:nvPr/>
          </p:nvSpPr>
          <p:spPr>
            <a:xfrm>
              <a:off x="5572266" y="4857760"/>
              <a:ext cx="71427" cy="71438"/>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07" name="Rectangle 606"/>
            <p:cNvSpPr/>
            <p:nvPr/>
          </p:nvSpPr>
          <p:spPr>
            <a:xfrm>
              <a:off x="5143705" y="5091125"/>
              <a:ext cx="71427" cy="71437"/>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08" name="Rectangle 607"/>
            <p:cNvSpPr/>
            <p:nvPr/>
          </p:nvSpPr>
          <p:spPr>
            <a:xfrm>
              <a:off x="5215132" y="4948249"/>
              <a:ext cx="71426" cy="71437"/>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09" name="Rectangle 608"/>
            <p:cNvSpPr/>
            <p:nvPr/>
          </p:nvSpPr>
          <p:spPr>
            <a:xfrm>
              <a:off x="5286559" y="5091125"/>
              <a:ext cx="71427" cy="71437"/>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10" name="Rectangle 609"/>
            <p:cNvSpPr/>
            <p:nvPr/>
          </p:nvSpPr>
          <p:spPr>
            <a:xfrm>
              <a:off x="5429412" y="4948249"/>
              <a:ext cx="71427" cy="71437"/>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11" name="Rectangle 610"/>
            <p:cNvSpPr/>
            <p:nvPr/>
          </p:nvSpPr>
          <p:spPr>
            <a:xfrm>
              <a:off x="5429412" y="5162562"/>
              <a:ext cx="71427" cy="71438"/>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12" name="Rectangle 611"/>
            <p:cNvSpPr/>
            <p:nvPr/>
          </p:nvSpPr>
          <p:spPr>
            <a:xfrm>
              <a:off x="5215132" y="5305438"/>
              <a:ext cx="71426" cy="71438"/>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13" name="Rectangle 612"/>
            <p:cNvSpPr/>
            <p:nvPr/>
          </p:nvSpPr>
          <p:spPr>
            <a:xfrm>
              <a:off x="5643693" y="5091125"/>
              <a:ext cx="71426" cy="71437"/>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14" name="Rectangle 613"/>
            <p:cNvSpPr/>
            <p:nvPr/>
          </p:nvSpPr>
          <p:spPr>
            <a:xfrm>
              <a:off x="5572266" y="5305438"/>
              <a:ext cx="71427" cy="71438"/>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15" name="Rectangle 614"/>
            <p:cNvSpPr/>
            <p:nvPr/>
          </p:nvSpPr>
          <p:spPr>
            <a:xfrm>
              <a:off x="5429412" y="5376877"/>
              <a:ext cx="71427" cy="71437"/>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16" name="Rectangle 615"/>
            <p:cNvSpPr/>
            <p:nvPr/>
          </p:nvSpPr>
          <p:spPr>
            <a:xfrm>
              <a:off x="5072279" y="5448314"/>
              <a:ext cx="71426" cy="71438"/>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17" name="Rectangle 616"/>
            <p:cNvSpPr/>
            <p:nvPr/>
          </p:nvSpPr>
          <p:spPr>
            <a:xfrm>
              <a:off x="5072279" y="5234001"/>
              <a:ext cx="71426" cy="71437"/>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18" name="Rectangle 617"/>
            <p:cNvSpPr/>
            <p:nvPr/>
          </p:nvSpPr>
          <p:spPr>
            <a:xfrm>
              <a:off x="5286559" y="5448314"/>
              <a:ext cx="71427" cy="71438"/>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19" name="Rectangle 618"/>
            <p:cNvSpPr/>
            <p:nvPr/>
          </p:nvSpPr>
          <p:spPr>
            <a:xfrm>
              <a:off x="5715120" y="5305438"/>
              <a:ext cx="71427" cy="71438"/>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20" name="Rectangle 619"/>
            <p:cNvSpPr/>
            <p:nvPr/>
          </p:nvSpPr>
          <p:spPr>
            <a:xfrm>
              <a:off x="5572266" y="5448314"/>
              <a:ext cx="71427" cy="71438"/>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21" name="Isosceles Triangle 620"/>
            <p:cNvSpPr/>
            <p:nvPr/>
          </p:nvSpPr>
          <p:spPr>
            <a:xfrm>
              <a:off x="2143778" y="4357694"/>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22" name="Isosceles Triangle 621"/>
            <p:cNvSpPr/>
            <p:nvPr/>
          </p:nvSpPr>
          <p:spPr>
            <a:xfrm>
              <a:off x="2215206" y="4429132"/>
              <a:ext cx="44443" cy="46038"/>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23" name="Isosceles Triangle 622"/>
            <p:cNvSpPr/>
            <p:nvPr/>
          </p:nvSpPr>
          <p:spPr>
            <a:xfrm>
              <a:off x="2143778" y="4500570"/>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24" name="Isosceles Triangle 623"/>
            <p:cNvSpPr/>
            <p:nvPr/>
          </p:nvSpPr>
          <p:spPr>
            <a:xfrm>
              <a:off x="2286632" y="4357694"/>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25" name="Isosceles Triangle 624"/>
            <p:cNvSpPr/>
            <p:nvPr/>
          </p:nvSpPr>
          <p:spPr>
            <a:xfrm>
              <a:off x="2286632" y="4500570"/>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26" name="Isosceles Triangle 625"/>
            <p:cNvSpPr/>
            <p:nvPr/>
          </p:nvSpPr>
          <p:spPr>
            <a:xfrm>
              <a:off x="2429486" y="4357694"/>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27" name="Isosceles Triangle 626"/>
            <p:cNvSpPr/>
            <p:nvPr/>
          </p:nvSpPr>
          <p:spPr>
            <a:xfrm>
              <a:off x="2286632" y="4643446"/>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28" name="Isosceles Triangle 627"/>
            <p:cNvSpPr/>
            <p:nvPr/>
          </p:nvSpPr>
          <p:spPr>
            <a:xfrm>
              <a:off x="2143778" y="4572008"/>
              <a:ext cx="44443" cy="46038"/>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29" name="Isosceles Triangle 628"/>
            <p:cNvSpPr/>
            <p:nvPr/>
          </p:nvSpPr>
          <p:spPr>
            <a:xfrm>
              <a:off x="2500913" y="4500570"/>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30" name="Isosceles Triangle 629"/>
            <p:cNvSpPr/>
            <p:nvPr/>
          </p:nvSpPr>
          <p:spPr>
            <a:xfrm>
              <a:off x="2296156" y="4357694"/>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31" name="Isosceles Triangle 630"/>
            <p:cNvSpPr/>
            <p:nvPr/>
          </p:nvSpPr>
          <p:spPr>
            <a:xfrm>
              <a:off x="2367583" y="4429132"/>
              <a:ext cx="44443" cy="46038"/>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32" name="Isosceles Triangle 631"/>
            <p:cNvSpPr/>
            <p:nvPr/>
          </p:nvSpPr>
          <p:spPr>
            <a:xfrm>
              <a:off x="2296156" y="4500570"/>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33" name="Isosceles Triangle 632"/>
            <p:cNvSpPr/>
            <p:nvPr/>
          </p:nvSpPr>
          <p:spPr>
            <a:xfrm>
              <a:off x="2439009" y="4357694"/>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34" name="Isosceles Triangle 633"/>
            <p:cNvSpPr/>
            <p:nvPr/>
          </p:nvSpPr>
          <p:spPr>
            <a:xfrm>
              <a:off x="2439009" y="4500570"/>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35" name="Isosceles Triangle 634"/>
            <p:cNvSpPr/>
            <p:nvPr/>
          </p:nvSpPr>
          <p:spPr>
            <a:xfrm>
              <a:off x="2581863" y="4357694"/>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36" name="Isosceles Triangle 635"/>
            <p:cNvSpPr/>
            <p:nvPr/>
          </p:nvSpPr>
          <p:spPr>
            <a:xfrm>
              <a:off x="2439009" y="4643446"/>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37" name="Isosceles Triangle 636"/>
            <p:cNvSpPr/>
            <p:nvPr/>
          </p:nvSpPr>
          <p:spPr>
            <a:xfrm>
              <a:off x="2296156" y="4572008"/>
              <a:ext cx="44443" cy="46038"/>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38" name="Isosceles Triangle 637"/>
            <p:cNvSpPr/>
            <p:nvPr/>
          </p:nvSpPr>
          <p:spPr>
            <a:xfrm>
              <a:off x="2653290" y="4500570"/>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39" name="Isosceles Triangle 638"/>
            <p:cNvSpPr/>
            <p:nvPr/>
          </p:nvSpPr>
          <p:spPr>
            <a:xfrm>
              <a:off x="2215206" y="4510096"/>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40" name="Isosceles Triangle 639"/>
            <p:cNvSpPr/>
            <p:nvPr/>
          </p:nvSpPr>
          <p:spPr>
            <a:xfrm>
              <a:off x="2286632" y="4581533"/>
              <a:ext cx="44443" cy="46038"/>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41" name="Isosceles Triangle 640"/>
            <p:cNvSpPr/>
            <p:nvPr/>
          </p:nvSpPr>
          <p:spPr>
            <a:xfrm>
              <a:off x="2215206" y="4652972"/>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42" name="Isosceles Triangle 641"/>
            <p:cNvSpPr/>
            <p:nvPr/>
          </p:nvSpPr>
          <p:spPr>
            <a:xfrm>
              <a:off x="2358059" y="4510096"/>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43" name="Isosceles Triangle 642"/>
            <p:cNvSpPr/>
            <p:nvPr/>
          </p:nvSpPr>
          <p:spPr>
            <a:xfrm>
              <a:off x="2358059" y="4652972"/>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44" name="Isosceles Triangle 643"/>
            <p:cNvSpPr/>
            <p:nvPr/>
          </p:nvSpPr>
          <p:spPr>
            <a:xfrm>
              <a:off x="2500913" y="4510096"/>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45" name="Isosceles Triangle 644"/>
            <p:cNvSpPr/>
            <p:nvPr/>
          </p:nvSpPr>
          <p:spPr>
            <a:xfrm>
              <a:off x="2358059" y="4795848"/>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46" name="Isosceles Triangle 645"/>
            <p:cNvSpPr/>
            <p:nvPr/>
          </p:nvSpPr>
          <p:spPr>
            <a:xfrm>
              <a:off x="2215206" y="4724409"/>
              <a:ext cx="44443" cy="46038"/>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47" name="Isosceles Triangle 646"/>
            <p:cNvSpPr/>
            <p:nvPr/>
          </p:nvSpPr>
          <p:spPr>
            <a:xfrm>
              <a:off x="2572339" y="4652972"/>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48" name="Isosceles Triangle 647"/>
            <p:cNvSpPr/>
            <p:nvPr/>
          </p:nvSpPr>
          <p:spPr>
            <a:xfrm>
              <a:off x="2383456" y="4510096"/>
              <a:ext cx="46030"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49" name="Isosceles Triangle 648"/>
            <p:cNvSpPr/>
            <p:nvPr/>
          </p:nvSpPr>
          <p:spPr>
            <a:xfrm>
              <a:off x="2454882" y="4581533"/>
              <a:ext cx="46031" cy="46038"/>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50" name="Isosceles Triangle 649"/>
            <p:cNvSpPr/>
            <p:nvPr/>
          </p:nvSpPr>
          <p:spPr>
            <a:xfrm>
              <a:off x="2383456" y="4652972"/>
              <a:ext cx="46030"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51" name="Isosceles Triangle 650"/>
            <p:cNvSpPr/>
            <p:nvPr/>
          </p:nvSpPr>
          <p:spPr>
            <a:xfrm>
              <a:off x="2526309" y="4510096"/>
              <a:ext cx="46030"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52" name="Isosceles Triangle 651"/>
            <p:cNvSpPr/>
            <p:nvPr/>
          </p:nvSpPr>
          <p:spPr>
            <a:xfrm>
              <a:off x="2526309" y="4652972"/>
              <a:ext cx="46030"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53" name="Isosceles Triangle 652"/>
            <p:cNvSpPr/>
            <p:nvPr/>
          </p:nvSpPr>
          <p:spPr>
            <a:xfrm>
              <a:off x="2669163" y="4510096"/>
              <a:ext cx="46030"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54" name="Isosceles Triangle 653"/>
            <p:cNvSpPr/>
            <p:nvPr/>
          </p:nvSpPr>
          <p:spPr>
            <a:xfrm>
              <a:off x="2526309" y="4795848"/>
              <a:ext cx="46030"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55" name="Isosceles Triangle 654"/>
            <p:cNvSpPr/>
            <p:nvPr/>
          </p:nvSpPr>
          <p:spPr>
            <a:xfrm>
              <a:off x="2383456" y="4724409"/>
              <a:ext cx="46030" cy="46038"/>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56" name="Isosceles Triangle 655"/>
            <p:cNvSpPr/>
            <p:nvPr/>
          </p:nvSpPr>
          <p:spPr>
            <a:xfrm>
              <a:off x="2740589" y="4652972"/>
              <a:ext cx="46031"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57" name="Isosceles Triangle 656"/>
            <p:cNvSpPr/>
            <p:nvPr/>
          </p:nvSpPr>
          <p:spPr>
            <a:xfrm>
              <a:off x="2454882" y="4811723"/>
              <a:ext cx="46031"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58" name="Isosceles Triangle 657"/>
            <p:cNvSpPr/>
            <p:nvPr/>
          </p:nvSpPr>
          <p:spPr>
            <a:xfrm>
              <a:off x="2526309" y="4883160"/>
              <a:ext cx="46030" cy="46038"/>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59" name="Isosceles Triangle 658"/>
            <p:cNvSpPr/>
            <p:nvPr/>
          </p:nvSpPr>
          <p:spPr>
            <a:xfrm>
              <a:off x="2454882" y="4954599"/>
              <a:ext cx="46031"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60" name="Isosceles Triangle 659"/>
            <p:cNvSpPr/>
            <p:nvPr/>
          </p:nvSpPr>
          <p:spPr>
            <a:xfrm>
              <a:off x="2597736" y="4811723"/>
              <a:ext cx="46031"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61" name="Isosceles Triangle 660"/>
            <p:cNvSpPr/>
            <p:nvPr/>
          </p:nvSpPr>
          <p:spPr>
            <a:xfrm>
              <a:off x="2597736" y="4954599"/>
              <a:ext cx="46031"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62" name="Isosceles Triangle 661"/>
            <p:cNvSpPr/>
            <p:nvPr/>
          </p:nvSpPr>
          <p:spPr>
            <a:xfrm>
              <a:off x="2740589" y="4811723"/>
              <a:ext cx="46031"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63" name="Isosceles Triangle 662"/>
            <p:cNvSpPr/>
            <p:nvPr/>
          </p:nvSpPr>
          <p:spPr>
            <a:xfrm>
              <a:off x="2597736" y="5097475"/>
              <a:ext cx="46031"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64" name="Isosceles Triangle 663"/>
            <p:cNvSpPr/>
            <p:nvPr/>
          </p:nvSpPr>
          <p:spPr>
            <a:xfrm>
              <a:off x="2454882" y="5026036"/>
              <a:ext cx="46031" cy="46038"/>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65" name="Isosceles Triangle 664"/>
            <p:cNvSpPr/>
            <p:nvPr/>
          </p:nvSpPr>
          <p:spPr>
            <a:xfrm>
              <a:off x="2812017" y="4954599"/>
              <a:ext cx="46030"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66" name="Isosceles Triangle 665"/>
            <p:cNvSpPr/>
            <p:nvPr/>
          </p:nvSpPr>
          <p:spPr>
            <a:xfrm>
              <a:off x="2143778" y="4811723"/>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67" name="Isosceles Triangle 666"/>
            <p:cNvSpPr/>
            <p:nvPr/>
          </p:nvSpPr>
          <p:spPr>
            <a:xfrm>
              <a:off x="2215206" y="4883160"/>
              <a:ext cx="44443" cy="46038"/>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68" name="Isosceles Triangle 667"/>
            <p:cNvSpPr/>
            <p:nvPr/>
          </p:nvSpPr>
          <p:spPr>
            <a:xfrm>
              <a:off x="2143778" y="4954599"/>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69" name="Isosceles Triangle 668"/>
            <p:cNvSpPr/>
            <p:nvPr/>
          </p:nvSpPr>
          <p:spPr>
            <a:xfrm>
              <a:off x="2286632" y="4811723"/>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70" name="Isosceles Triangle 669"/>
            <p:cNvSpPr/>
            <p:nvPr/>
          </p:nvSpPr>
          <p:spPr>
            <a:xfrm>
              <a:off x="2286632" y="4954599"/>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71" name="Isosceles Triangle 670"/>
            <p:cNvSpPr/>
            <p:nvPr/>
          </p:nvSpPr>
          <p:spPr>
            <a:xfrm>
              <a:off x="2429486" y="4811723"/>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72" name="Isosceles Triangle 671"/>
            <p:cNvSpPr/>
            <p:nvPr/>
          </p:nvSpPr>
          <p:spPr>
            <a:xfrm>
              <a:off x="2286632" y="5097475"/>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73" name="Isosceles Triangle 672"/>
            <p:cNvSpPr/>
            <p:nvPr/>
          </p:nvSpPr>
          <p:spPr>
            <a:xfrm>
              <a:off x="2143778" y="5026036"/>
              <a:ext cx="44443" cy="46038"/>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74" name="Isosceles Triangle 673"/>
            <p:cNvSpPr/>
            <p:nvPr/>
          </p:nvSpPr>
          <p:spPr>
            <a:xfrm>
              <a:off x="2500913" y="4954599"/>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75" name="Isosceles Triangle 674"/>
            <p:cNvSpPr/>
            <p:nvPr/>
          </p:nvSpPr>
          <p:spPr>
            <a:xfrm>
              <a:off x="2296156" y="4883160"/>
              <a:ext cx="44443" cy="46038"/>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76" name="Isosceles Triangle 675"/>
            <p:cNvSpPr/>
            <p:nvPr/>
          </p:nvSpPr>
          <p:spPr>
            <a:xfrm>
              <a:off x="2367583" y="4954599"/>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77" name="Isosceles Triangle 676"/>
            <p:cNvSpPr/>
            <p:nvPr/>
          </p:nvSpPr>
          <p:spPr>
            <a:xfrm>
              <a:off x="2296156" y="5026036"/>
              <a:ext cx="44443" cy="46038"/>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78" name="Isosceles Triangle 677"/>
            <p:cNvSpPr/>
            <p:nvPr/>
          </p:nvSpPr>
          <p:spPr>
            <a:xfrm>
              <a:off x="2439009" y="4883160"/>
              <a:ext cx="44443" cy="46038"/>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79" name="Isosceles Triangle 678"/>
            <p:cNvSpPr/>
            <p:nvPr/>
          </p:nvSpPr>
          <p:spPr>
            <a:xfrm>
              <a:off x="2439009" y="5026036"/>
              <a:ext cx="44443" cy="46038"/>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80" name="Isosceles Triangle 679"/>
            <p:cNvSpPr/>
            <p:nvPr/>
          </p:nvSpPr>
          <p:spPr>
            <a:xfrm>
              <a:off x="2581863" y="4883160"/>
              <a:ext cx="44443" cy="46038"/>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81" name="Isosceles Triangle 680"/>
            <p:cNvSpPr/>
            <p:nvPr/>
          </p:nvSpPr>
          <p:spPr>
            <a:xfrm>
              <a:off x="2439009" y="5168912"/>
              <a:ext cx="44443" cy="46038"/>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82" name="Isosceles Triangle 681"/>
            <p:cNvSpPr/>
            <p:nvPr/>
          </p:nvSpPr>
          <p:spPr>
            <a:xfrm>
              <a:off x="2296156" y="5097475"/>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83" name="Isosceles Triangle 682"/>
            <p:cNvSpPr/>
            <p:nvPr/>
          </p:nvSpPr>
          <p:spPr>
            <a:xfrm>
              <a:off x="2653290" y="5026036"/>
              <a:ext cx="44443" cy="46038"/>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84" name="Isosceles Triangle 683"/>
            <p:cNvSpPr/>
            <p:nvPr/>
          </p:nvSpPr>
          <p:spPr>
            <a:xfrm>
              <a:off x="2597736" y="4510096"/>
              <a:ext cx="46031"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85" name="Isosceles Triangle 684"/>
            <p:cNvSpPr/>
            <p:nvPr/>
          </p:nvSpPr>
          <p:spPr>
            <a:xfrm>
              <a:off x="2669163" y="4581533"/>
              <a:ext cx="46030" cy="46038"/>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86" name="Isosceles Triangle 685"/>
            <p:cNvSpPr/>
            <p:nvPr/>
          </p:nvSpPr>
          <p:spPr>
            <a:xfrm>
              <a:off x="2597736" y="4652972"/>
              <a:ext cx="46031"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87" name="Isosceles Triangle 686"/>
            <p:cNvSpPr/>
            <p:nvPr/>
          </p:nvSpPr>
          <p:spPr>
            <a:xfrm>
              <a:off x="2740589" y="4510096"/>
              <a:ext cx="46031"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88" name="Isosceles Triangle 687"/>
            <p:cNvSpPr/>
            <p:nvPr/>
          </p:nvSpPr>
          <p:spPr>
            <a:xfrm>
              <a:off x="2740589" y="4652972"/>
              <a:ext cx="46031"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89" name="Isosceles Triangle 688"/>
            <p:cNvSpPr/>
            <p:nvPr/>
          </p:nvSpPr>
          <p:spPr>
            <a:xfrm>
              <a:off x="2883443" y="4510096"/>
              <a:ext cx="46031"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90" name="Isosceles Triangle 689"/>
            <p:cNvSpPr/>
            <p:nvPr/>
          </p:nvSpPr>
          <p:spPr>
            <a:xfrm>
              <a:off x="2740589" y="4795848"/>
              <a:ext cx="46031"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91" name="Isosceles Triangle 690"/>
            <p:cNvSpPr/>
            <p:nvPr/>
          </p:nvSpPr>
          <p:spPr>
            <a:xfrm>
              <a:off x="2597736" y="4724409"/>
              <a:ext cx="46031" cy="46038"/>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92" name="Isosceles Triangle 691"/>
            <p:cNvSpPr/>
            <p:nvPr/>
          </p:nvSpPr>
          <p:spPr>
            <a:xfrm>
              <a:off x="2954870" y="4652972"/>
              <a:ext cx="46030"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93" name="Isosceles Triangle 692"/>
            <p:cNvSpPr/>
            <p:nvPr/>
          </p:nvSpPr>
          <p:spPr>
            <a:xfrm>
              <a:off x="2715193" y="4811723"/>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94" name="Isosceles Triangle 693"/>
            <p:cNvSpPr/>
            <p:nvPr/>
          </p:nvSpPr>
          <p:spPr>
            <a:xfrm>
              <a:off x="2786620" y="4883160"/>
              <a:ext cx="44443" cy="46038"/>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95" name="Isosceles Triangle 694"/>
            <p:cNvSpPr/>
            <p:nvPr/>
          </p:nvSpPr>
          <p:spPr>
            <a:xfrm>
              <a:off x="2715193" y="4954599"/>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96" name="Isosceles Triangle 695"/>
            <p:cNvSpPr/>
            <p:nvPr/>
          </p:nvSpPr>
          <p:spPr>
            <a:xfrm>
              <a:off x="2858047" y="4811723"/>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97" name="Isosceles Triangle 696"/>
            <p:cNvSpPr/>
            <p:nvPr/>
          </p:nvSpPr>
          <p:spPr>
            <a:xfrm>
              <a:off x="2858047" y="4954599"/>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98" name="Isosceles Triangle 697"/>
            <p:cNvSpPr/>
            <p:nvPr/>
          </p:nvSpPr>
          <p:spPr>
            <a:xfrm>
              <a:off x="3000900" y="4811723"/>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99" name="Isosceles Triangle 698"/>
            <p:cNvSpPr/>
            <p:nvPr/>
          </p:nvSpPr>
          <p:spPr>
            <a:xfrm>
              <a:off x="2858047" y="5097475"/>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00" name="Isosceles Triangle 699"/>
            <p:cNvSpPr/>
            <p:nvPr/>
          </p:nvSpPr>
          <p:spPr>
            <a:xfrm>
              <a:off x="2715193" y="5026036"/>
              <a:ext cx="44443" cy="46038"/>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01" name="Isosceles Triangle 700"/>
            <p:cNvSpPr/>
            <p:nvPr/>
          </p:nvSpPr>
          <p:spPr>
            <a:xfrm>
              <a:off x="3072328" y="4954599"/>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02" name="Isosceles Triangle 701"/>
            <p:cNvSpPr/>
            <p:nvPr/>
          </p:nvSpPr>
          <p:spPr>
            <a:xfrm>
              <a:off x="2786620" y="4510096"/>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03" name="Isosceles Triangle 702"/>
            <p:cNvSpPr/>
            <p:nvPr/>
          </p:nvSpPr>
          <p:spPr>
            <a:xfrm>
              <a:off x="2858047" y="4581533"/>
              <a:ext cx="44443" cy="46038"/>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04" name="Isosceles Triangle 703"/>
            <p:cNvSpPr/>
            <p:nvPr/>
          </p:nvSpPr>
          <p:spPr>
            <a:xfrm>
              <a:off x="2786620" y="4652972"/>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05" name="Isosceles Triangle 704"/>
            <p:cNvSpPr/>
            <p:nvPr/>
          </p:nvSpPr>
          <p:spPr>
            <a:xfrm>
              <a:off x="2929474" y="4510096"/>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06" name="Isosceles Triangle 705"/>
            <p:cNvSpPr/>
            <p:nvPr/>
          </p:nvSpPr>
          <p:spPr>
            <a:xfrm>
              <a:off x="2929474" y="4652972"/>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07" name="Isosceles Triangle 706"/>
            <p:cNvSpPr/>
            <p:nvPr/>
          </p:nvSpPr>
          <p:spPr>
            <a:xfrm>
              <a:off x="3072328" y="4510096"/>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08" name="Isosceles Triangle 707"/>
            <p:cNvSpPr/>
            <p:nvPr/>
          </p:nvSpPr>
          <p:spPr>
            <a:xfrm>
              <a:off x="2929474" y="4795848"/>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09" name="Isosceles Triangle 708"/>
            <p:cNvSpPr/>
            <p:nvPr/>
          </p:nvSpPr>
          <p:spPr>
            <a:xfrm>
              <a:off x="2786620" y="4724409"/>
              <a:ext cx="44443" cy="46038"/>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10" name="Isosceles Triangle 709"/>
            <p:cNvSpPr/>
            <p:nvPr/>
          </p:nvSpPr>
          <p:spPr>
            <a:xfrm>
              <a:off x="3143754" y="4652972"/>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11" name="Isosceles Triangle 710"/>
            <p:cNvSpPr/>
            <p:nvPr/>
          </p:nvSpPr>
          <p:spPr>
            <a:xfrm>
              <a:off x="2296156" y="4357694"/>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12" name="Isosceles Triangle 711"/>
            <p:cNvSpPr/>
            <p:nvPr/>
          </p:nvSpPr>
          <p:spPr>
            <a:xfrm>
              <a:off x="2367583" y="4429132"/>
              <a:ext cx="44443" cy="46038"/>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13" name="Isosceles Triangle 712"/>
            <p:cNvSpPr/>
            <p:nvPr/>
          </p:nvSpPr>
          <p:spPr>
            <a:xfrm>
              <a:off x="2296156" y="4500570"/>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14" name="Isosceles Triangle 713"/>
            <p:cNvSpPr/>
            <p:nvPr/>
          </p:nvSpPr>
          <p:spPr>
            <a:xfrm>
              <a:off x="2439009" y="4357694"/>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15" name="Isosceles Triangle 714"/>
            <p:cNvSpPr/>
            <p:nvPr/>
          </p:nvSpPr>
          <p:spPr>
            <a:xfrm>
              <a:off x="2439009" y="4500570"/>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16" name="Isosceles Triangle 715"/>
            <p:cNvSpPr/>
            <p:nvPr/>
          </p:nvSpPr>
          <p:spPr>
            <a:xfrm>
              <a:off x="2581863" y="4357694"/>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17" name="Isosceles Triangle 716"/>
            <p:cNvSpPr/>
            <p:nvPr/>
          </p:nvSpPr>
          <p:spPr>
            <a:xfrm>
              <a:off x="2439009" y="4643446"/>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18" name="Isosceles Triangle 717"/>
            <p:cNvSpPr/>
            <p:nvPr/>
          </p:nvSpPr>
          <p:spPr>
            <a:xfrm>
              <a:off x="2296156" y="4572008"/>
              <a:ext cx="44443" cy="46038"/>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19" name="Isosceles Triangle 718"/>
            <p:cNvSpPr/>
            <p:nvPr/>
          </p:nvSpPr>
          <p:spPr>
            <a:xfrm>
              <a:off x="2653290" y="4500570"/>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20" name="Isosceles Triangle 719"/>
            <p:cNvSpPr/>
            <p:nvPr/>
          </p:nvSpPr>
          <p:spPr>
            <a:xfrm>
              <a:off x="2448533" y="4357694"/>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21" name="Isosceles Triangle 720"/>
            <p:cNvSpPr/>
            <p:nvPr/>
          </p:nvSpPr>
          <p:spPr>
            <a:xfrm>
              <a:off x="2519960" y="4429132"/>
              <a:ext cx="44443" cy="46038"/>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22" name="Isosceles Triangle 721"/>
            <p:cNvSpPr/>
            <p:nvPr/>
          </p:nvSpPr>
          <p:spPr>
            <a:xfrm>
              <a:off x="2448533" y="4500570"/>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23" name="Isosceles Triangle 722"/>
            <p:cNvSpPr/>
            <p:nvPr/>
          </p:nvSpPr>
          <p:spPr>
            <a:xfrm>
              <a:off x="2591386" y="4357694"/>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24" name="Isosceles Triangle 723"/>
            <p:cNvSpPr/>
            <p:nvPr/>
          </p:nvSpPr>
          <p:spPr>
            <a:xfrm>
              <a:off x="2591386" y="4500570"/>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25" name="Isosceles Triangle 724"/>
            <p:cNvSpPr/>
            <p:nvPr/>
          </p:nvSpPr>
          <p:spPr>
            <a:xfrm>
              <a:off x="2734240" y="4357694"/>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26" name="Isosceles Triangle 725"/>
            <p:cNvSpPr/>
            <p:nvPr/>
          </p:nvSpPr>
          <p:spPr>
            <a:xfrm>
              <a:off x="2591386" y="4643446"/>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27" name="Isosceles Triangle 726"/>
            <p:cNvSpPr/>
            <p:nvPr/>
          </p:nvSpPr>
          <p:spPr>
            <a:xfrm>
              <a:off x="2448533" y="4572008"/>
              <a:ext cx="44443" cy="46038"/>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28" name="Isosceles Triangle 727"/>
            <p:cNvSpPr/>
            <p:nvPr/>
          </p:nvSpPr>
          <p:spPr>
            <a:xfrm>
              <a:off x="2805667" y="4500570"/>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29" name="Isosceles Triangle 728"/>
            <p:cNvSpPr/>
            <p:nvPr/>
          </p:nvSpPr>
          <p:spPr>
            <a:xfrm>
              <a:off x="2367583" y="4510096"/>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30" name="Isosceles Triangle 729"/>
            <p:cNvSpPr/>
            <p:nvPr/>
          </p:nvSpPr>
          <p:spPr>
            <a:xfrm>
              <a:off x="2439009" y="4581533"/>
              <a:ext cx="44443" cy="46038"/>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31" name="Isosceles Triangle 730"/>
            <p:cNvSpPr/>
            <p:nvPr/>
          </p:nvSpPr>
          <p:spPr>
            <a:xfrm>
              <a:off x="2367583" y="4652972"/>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32" name="Isosceles Triangle 731"/>
            <p:cNvSpPr/>
            <p:nvPr/>
          </p:nvSpPr>
          <p:spPr>
            <a:xfrm>
              <a:off x="2510437" y="4510096"/>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33" name="Isosceles Triangle 732"/>
            <p:cNvSpPr/>
            <p:nvPr/>
          </p:nvSpPr>
          <p:spPr>
            <a:xfrm>
              <a:off x="2510437" y="4652972"/>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34" name="Isosceles Triangle 733"/>
            <p:cNvSpPr/>
            <p:nvPr/>
          </p:nvSpPr>
          <p:spPr>
            <a:xfrm>
              <a:off x="2653290" y="4510096"/>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35" name="Isosceles Triangle 734"/>
            <p:cNvSpPr/>
            <p:nvPr/>
          </p:nvSpPr>
          <p:spPr>
            <a:xfrm>
              <a:off x="2510437" y="4795848"/>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36" name="Isosceles Triangle 735"/>
            <p:cNvSpPr/>
            <p:nvPr/>
          </p:nvSpPr>
          <p:spPr>
            <a:xfrm>
              <a:off x="2367583" y="4724409"/>
              <a:ext cx="44443" cy="46038"/>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37" name="Isosceles Triangle 736"/>
            <p:cNvSpPr/>
            <p:nvPr/>
          </p:nvSpPr>
          <p:spPr>
            <a:xfrm>
              <a:off x="2724717" y="4652972"/>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38" name="Isosceles Triangle 737"/>
            <p:cNvSpPr/>
            <p:nvPr/>
          </p:nvSpPr>
          <p:spPr>
            <a:xfrm>
              <a:off x="2535833" y="4510096"/>
              <a:ext cx="46030"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39" name="Isosceles Triangle 738"/>
            <p:cNvSpPr/>
            <p:nvPr/>
          </p:nvSpPr>
          <p:spPr>
            <a:xfrm>
              <a:off x="2607259" y="4581533"/>
              <a:ext cx="46031" cy="46038"/>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40" name="Isosceles Triangle 739"/>
            <p:cNvSpPr/>
            <p:nvPr/>
          </p:nvSpPr>
          <p:spPr>
            <a:xfrm>
              <a:off x="2535833" y="4652972"/>
              <a:ext cx="46030"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41" name="Isosceles Triangle 740"/>
            <p:cNvSpPr/>
            <p:nvPr/>
          </p:nvSpPr>
          <p:spPr>
            <a:xfrm>
              <a:off x="2678686" y="4510096"/>
              <a:ext cx="46030"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42" name="Isosceles Triangle 741"/>
            <p:cNvSpPr/>
            <p:nvPr/>
          </p:nvSpPr>
          <p:spPr>
            <a:xfrm>
              <a:off x="2678686" y="4652972"/>
              <a:ext cx="46030"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43" name="Isosceles Triangle 742"/>
            <p:cNvSpPr/>
            <p:nvPr/>
          </p:nvSpPr>
          <p:spPr>
            <a:xfrm>
              <a:off x="2821540" y="4510096"/>
              <a:ext cx="46030"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44" name="Isosceles Triangle 743"/>
            <p:cNvSpPr/>
            <p:nvPr/>
          </p:nvSpPr>
          <p:spPr>
            <a:xfrm>
              <a:off x="2678686" y="4795848"/>
              <a:ext cx="46030"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45" name="Isosceles Triangle 744"/>
            <p:cNvSpPr/>
            <p:nvPr/>
          </p:nvSpPr>
          <p:spPr>
            <a:xfrm>
              <a:off x="2535833" y="4724409"/>
              <a:ext cx="46030" cy="46038"/>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46" name="Isosceles Triangle 745"/>
            <p:cNvSpPr/>
            <p:nvPr/>
          </p:nvSpPr>
          <p:spPr>
            <a:xfrm>
              <a:off x="2892966" y="4652972"/>
              <a:ext cx="46031"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47" name="Isosceles Triangle 746"/>
            <p:cNvSpPr/>
            <p:nvPr/>
          </p:nvSpPr>
          <p:spPr>
            <a:xfrm>
              <a:off x="2607259" y="4811723"/>
              <a:ext cx="46031"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48" name="Isosceles Triangle 747"/>
            <p:cNvSpPr/>
            <p:nvPr/>
          </p:nvSpPr>
          <p:spPr>
            <a:xfrm>
              <a:off x="2678686" y="4883160"/>
              <a:ext cx="46030" cy="46038"/>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49" name="Isosceles Triangle 748"/>
            <p:cNvSpPr/>
            <p:nvPr/>
          </p:nvSpPr>
          <p:spPr>
            <a:xfrm>
              <a:off x="2607259" y="4954599"/>
              <a:ext cx="46031"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50" name="Isosceles Triangle 749"/>
            <p:cNvSpPr/>
            <p:nvPr/>
          </p:nvSpPr>
          <p:spPr>
            <a:xfrm>
              <a:off x="2750113" y="4811723"/>
              <a:ext cx="46031"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51" name="Isosceles Triangle 750"/>
            <p:cNvSpPr/>
            <p:nvPr/>
          </p:nvSpPr>
          <p:spPr>
            <a:xfrm>
              <a:off x="2750113" y="4954599"/>
              <a:ext cx="46031"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52" name="Isosceles Triangle 751"/>
            <p:cNvSpPr/>
            <p:nvPr/>
          </p:nvSpPr>
          <p:spPr>
            <a:xfrm>
              <a:off x="2892966" y="4811723"/>
              <a:ext cx="46031"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53" name="Isosceles Triangle 752"/>
            <p:cNvSpPr/>
            <p:nvPr/>
          </p:nvSpPr>
          <p:spPr>
            <a:xfrm>
              <a:off x="2750113" y="5097475"/>
              <a:ext cx="46031"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54" name="Isosceles Triangle 753"/>
            <p:cNvSpPr/>
            <p:nvPr/>
          </p:nvSpPr>
          <p:spPr>
            <a:xfrm>
              <a:off x="2607259" y="5026036"/>
              <a:ext cx="46031" cy="46038"/>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55" name="Isosceles Triangle 754"/>
            <p:cNvSpPr/>
            <p:nvPr/>
          </p:nvSpPr>
          <p:spPr>
            <a:xfrm>
              <a:off x="2964394" y="4954599"/>
              <a:ext cx="46030"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56" name="Isosceles Triangle 755"/>
            <p:cNvSpPr/>
            <p:nvPr/>
          </p:nvSpPr>
          <p:spPr>
            <a:xfrm>
              <a:off x="2296156" y="4811723"/>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57" name="Isosceles Triangle 756"/>
            <p:cNvSpPr/>
            <p:nvPr/>
          </p:nvSpPr>
          <p:spPr>
            <a:xfrm>
              <a:off x="2367583" y="4883160"/>
              <a:ext cx="44443" cy="46038"/>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58" name="Isosceles Triangle 757"/>
            <p:cNvSpPr/>
            <p:nvPr/>
          </p:nvSpPr>
          <p:spPr>
            <a:xfrm>
              <a:off x="2296156" y="4954599"/>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59" name="Isosceles Triangle 758"/>
            <p:cNvSpPr/>
            <p:nvPr/>
          </p:nvSpPr>
          <p:spPr>
            <a:xfrm>
              <a:off x="2439009" y="4811723"/>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60" name="Isosceles Triangle 759"/>
            <p:cNvSpPr/>
            <p:nvPr/>
          </p:nvSpPr>
          <p:spPr>
            <a:xfrm>
              <a:off x="2439009" y="4954599"/>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61" name="Isosceles Triangle 760"/>
            <p:cNvSpPr/>
            <p:nvPr/>
          </p:nvSpPr>
          <p:spPr>
            <a:xfrm>
              <a:off x="2581863" y="4811723"/>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62" name="Isosceles Triangle 761"/>
            <p:cNvSpPr/>
            <p:nvPr/>
          </p:nvSpPr>
          <p:spPr>
            <a:xfrm>
              <a:off x="2439009" y="5097475"/>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63" name="Isosceles Triangle 762"/>
            <p:cNvSpPr/>
            <p:nvPr/>
          </p:nvSpPr>
          <p:spPr>
            <a:xfrm>
              <a:off x="2296156" y="5026036"/>
              <a:ext cx="44443" cy="46038"/>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64" name="Isosceles Triangle 763"/>
            <p:cNvSpPr/>
            <p:nvPr/>
          </p:nvSpPr>
          <p:spPr>
            <a:xfrm>
              <a:off x="2653290" y="4954599"/>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65" name="Isosceles Triangle 764"/>
            <p:cNvSpPr/>
            <p:nvPr/>
          </p:nvSpPr>
          <p:spPr>
            <a:xfrm>
              <a:off x="2448533" y="4883160"/>
              <a:ext cx="44443" cy="46038"/>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66" name="Isosceles Triangle 765"/>
            <p:cNvSpPr/>
            <p:nvPr/>
          </p:nvSpPr>
          <p:spPr>
            <a:xfrm>
              <a:off x="2519960" y="4954599"/>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67" name="Isosceles Triangle 766"/>
            <p:cNvSpPr/>
            <p:nvPr/>
          </p:nvSpPr>
          <p:spPr>
            <a:xfrm>
              <a:off x="2448533" y="5026036"/>
              <a:ext cx="44443" cy="46038"/>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68" name="Isosceles Triangle 767"/>
            <p:cNvSpPr/>
            <p:nvPr/>
          </p:nvSpPr>
          <p:spPr>
            <a:xfrm>
              <a:off x="2591386" y="4883160"/>
              <a:ext cx="44443" cy="46038"/>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69" name="Isosceles Triangle 768"/>
            <p:cNvSpPr/>
            <p:nvPr/>
          </p:nvSpPr>
          <p:spPr>
            <a:xfrm>
              <a:off x="2591386" y="5026036"/>
              <a:ext cx="44443" cy="46038"/>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70" name="Isosceles Triangle 769"/>
            <p:cNvSpPr/>
            <p:nvPr/>
          </p:nvSpPr>
          <p:spPr>
            <a:xfrm>
              <a:off x="2734240" y="4883160"/>
              <a:ext cx="44443" cy="46038"/>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71" name="Isosceles Triangle 770"/>
            <p:cNvSpPr/>
            <p:nvPr/>
          </p:nvSpPr>
          <p:spPr>
            <a:xfrm>
              <a:off x="2591386" y="5168912"/>
              <a:ext cx="44443" cy="46038"/>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72" name="Isosceles Triangle 771"/>
            <p:cNvSpPr/>
            <p:nvPr/>
          </p:nvSpPr>
          <p:spPr>
            <a:xfrm>
              <a:off x="2448533" y="5097475"/>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73" name="Isosceles Triangle 772"/>
            <p:cNvSpPr/>
            <p:nvPr/>
          </p:nvSpPr>
          <p:spPr>
            <a:xfrm>
              <a:off x="2805667" y="5026036"/>
              <a:ext cx="44443" cy="46038"/>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74" name="Isosceles Triangle 773"/>
            <p:cNvSpPr/>
            <p:nvPr/>
          </p:nvSpPr>
          <p:spPr>
            <a:xfrm>
              <a:off x="2750113" y="4510096"/>
              <a:ext cx="46031"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75" name="Isosceles Triangle 774"/>
            <p:cNvSpPr/>
            <p:nvPr/>
          </p:nvSpPr>
          <p:spPr>
            <a:xfrm>
              <a:off x="2821540" y="4581533"/>
              <a:ext cx="46030" cy="46038"/>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76" name="Isosceles Triangle 775"/>
            <p:cNvSpPr/>
            <p:nvPr/>
          </p:nvSpPr>
          <p:spPr>
            <a:xfrm>
              <a:off x="2750113" y="4652972"/>
              <a:ext cx="46031"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77" name="Isosceles Triangle 776"/>
            <p:cNvSpPr/>
            <p:nvPr/>
          </p:nvSpPr>
          <p:spPr>
            <a:xfrm>
              <a:off x="2892966" y="4510096"/>
              <a:ext cx="46031"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78" name="Isosceles Triangle 777"/>
            <p:cNvSpPr/>
            <p:nvPr/>
          </p:nvSpPr>
          <p:spPr>
            <a:xfrm>
              <a:off x="2892966" y="4652972"/>
              <a:ext cx="46031"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79" name="Isosceles Triangle 778"/>
            <p:cNvSpPr/>
            <p:nvPr/>
          </p:nvSpPr>
          <p:spPr>
            <a:xfrm>
              <a:off x="3035820" y="4510096"/>
              <a:ext cx="46031"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80" name="Isosceles Triangle 779"/>
            <p:cNvSpPr/>
            <p:nvPr/>
          </p:nvSpPr>
          <p:spPr>
            <a:xfrm>
              <a:off x="2892966" y="4795848"/>
              <a:ext cx="46031"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81" name="Isosceles Triangle 780"/>
            <p:cNvSpPr/>
            <p:nvPr/>
          </p:nvSpPr>
          <p:spPr>
            <a:xfrm>
              <a:off x="2750113" y="4724409"/>
              <a:ext cx="46031" cy="46038"/>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82" name="Isosceles Triangle 781"/>
            <p:cNvSpPr/>
            <p:nvPr/>
          </p:nvSpPr>
          <p:spPr>
            <a:xfrm>
              <a:off x="3107247" y="4652972"/>
              <a:ext cx="46030"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83" name="Isosceles Triangle 782"/>
            <p:cNvSpPr/>
            <p:nvPr/>
          </p:nvSpPr>
          <p:spPr>
            <a:xfrm>
              <a:off x="2867570" y="4811723"/>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84" name="Isosceles Triangle 783"/>
            <p:cNvSpPr/>
            <p:nvPr/>
          </p:nvSpPr>
          <p:spPr>
            <a:xfrm>
              <a:off x="2938998" y="4883160"/>
              <a:ext cx="44443" cy="46038"/>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85" name="Isosceles Triangle 784"/>
            <p:cNvSpPr/>
            <p:nvPr/>
          </p:nvSpPr>
          <p:spPr>
            <a:xfrm>
              <a:off x="2867570" y="4954599"/>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86" name="Isosceles Triangle 785"/>
            <p:cNvSpPr/>
            <p:nvPr/>
          </p:nvSpPr>
          <p:spPr>
            <a:xfrm>
              <a:off x="3010424" y="4811723"/>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87" name="Isosceles Triangle 786"/>
            <p:cNvSpPr/>
            <p:nvPr/>
          </p:nvSpPr>
          <p:spPr>
            <a:xfrm>
              <a:off x="3010424" y="4954599"/>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88" name="Isosceles Triangle 787"/>
            <p:cNvSpPr/>
            <p:nvPr/>
          </p:nvSpPr>
          <p:spPr>
            <a:xfrm>
              <a:off x="3153278" y="4811723"/>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89" name="Isosceles Triangle 788"/>
            <p:cNvSpPr/>
            <p:nvPr/>
          </p:nvSpPr>
          <p:spPr>
            <a:xfrm>
              <a:off x="3010424" y="5097475"/>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90" name="Isosceles Triangle 789"/>
            <p:cNvSpPr/>
            <p:nvPr/>
          </p:nvSpPr>
          <p:spPr>
            <a:xfrm>
              <a:off x="2867570" y="5026036"/>
              <a:ext cx="44443" cy="46038"/>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91" name="Isosceles Triangle 790"/>
            <p:cNvSpPr/>
            <p:nvPr/>
          </p:nvSpPr>
          <p:spPr>
            <a:xfrm>
              <a:off x="3224705" y="4954599"/>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92" name="Isosceles Triangle 791"/>
            <p:cNvSpPr/>
            <p:nvPr/>
          </p:nvSpPr>
          <p:spPr>
            <a:xfrm>
              <a:off x="2938998" y="4510096"/>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93" name="Isosceles Triangle 792"/>
            <p:cNvSpPr/>
            <p:nvPr/>
          </p:nvSpPr>
          <p:spPr>
            <a:xfrm>
              <a:off x="3010424" y="4581533"/>
              <a:ext cx="44443" cy="46038"/>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94" name="Isosceles Triangle 793"/>
            <p:cNvSpPr/>
            <p:nvPr/>
          </p:nvSpPr>
          <p:spPr>
            <a:xfrm>
              <a:off x="2938998" y="4652972"/>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95" name="Isosceles Triangle 794"/>
            <p:cNvSpPr/>
            <p:nvPr/>
          </p:nvSpPr>
          <p:spPr>
            <a:xfrm>
              <a:off x="3081851" y="4510096"/>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96" name="Isosceles Triangle 795"/>
            <p:cNvSpPr/>
            <p:nvPr/>
          </p:nvSpPr>
          <p:spPr>
            <a:xfrm>
              <a:off x="3081851" y="4652972"/>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97" name="Isosceles Triangle 796"/>
            <p:cNvSpPr/>
            <p:nvPr/>
          </p:nvSpPr>
          <p:spPr>
            <a:xfrm>
              <a:off x="3224705" y="4510096"/>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98" name="Isosceles Triangle 797"/>
            <p:cNvSpPr/>
            <p:nvPr/>
          </p:nvSpPr>
          <p:spPr>
            <a:xfrm>
              <a:off x="3081851" y="4795848"/>
              <a:ext cx="44443" cy="46037"/>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99" name="Isosceles Triangle 798"/>
            <p:cNvSpPr/>
            <p:nvPr/>
          </p:nvSpPr>
          <p:spPr>
            <a:xfrm>
              <a:off x="2938998" y="4724409"/>
              <a:ext cx="44443" cy="46038"/>
            </a:xfrm>
            <a:prstGeom prst="triangl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800" name="5-Point Star 799"/>
            <p:cNvSpPr/>
            <p:nvPr/>
          </p:nvSpPr>
          <p:spPr>
            <a:xfrm>
              <a:off x="4572290" y="3643314"/>
              <a:ext cx="214281" cy="200026"/>
            </a:xfrm>
            <a:prstGeom prst="star5">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cxnSp>
          <p:nvCxnSpPr>
            <p:cNvPr id="801" name="Straight Connector 800"/>
            <p:cNvCxnSpPr>
              <a:stCxn id="800" idx="0"/>
              <a:endCxn id="89" idx="5"/>
            </p:cNvCxnSpPr>
            <p:nvPr/>
          </p:nvCxnSpPr>
          <p:spPr>
            <a:xfrm rot="16200000" flipV="1">
              <a:off x="4192890" y="3157568"/>
              <a:ext cx="563567" cy="407927"/>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02" name="Rectangle 800"/>
            <p:cNvSpPr>
              <a:spLocks noChangeArrowheads="1"/>
            </p:cNvSpPr>
            <p:nvPr/>
          </p:nvSpPr>
          <p:spPr bwMode="auto">
            <a:xfrm>
              <a:off x="4429124" y="3000372"/>
              <a:ext cx="388248" cy="338554"/>
            </a:xfrm>
            <a:prstGeom prst="rect">
              <a:avLst/>
            </a:prstGeom>
            <a:noFill/>
            <a:ln w="9525">
              <a:noFill/>
              <a:miter lim="800000"/>
              <a:headEnd/>
              <a:tailEnd/>
            </a:ln>
          </p:spPr>
          <p:txBody>
            <a:bodyPr wrap="none">
              <a:spAutoFit/>
            </a:bodyPr>
            <a:lstStyle/>
            <a:p>
              <a:r>
                <a:rPr lang="en-IN" sz="1600" b="1"/>
                <a:t>a</a:t>
              </a:r>
              <a:r>
                <a:rPr lang="en-IN" sz="1600" b="1" baseline="-25000"/>
                <a:t>i1</a:t>
              </a:r>
            </a:p>
          </p:txBody>
        </p:sp>
        <p:cxnSp>
          <p:nvCxnSpPr>
            <p:cNvPr id="803" name="Straight Connector 802"/>
            <p:cNvCxnSpPr>
              <a:stCxn id="52" idx="5"/>
            </p:cNvCxnSpPr>
            <p:nvPr/>
          </p:nvCxnSpPr>
          <p:spPr>
            <a:xfrm rot="16200000" flipH="1">
              <a:off x="4033384" y="3175845"/>
              <a:ext cx="401640" cy="676174"/>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04" name="Rectangle 802"/>
            <p:cNvSpPr>
              <a:spLocks noChangeArrowheads="1"/>
            </p:cNvSpPr>
            <p:nvPr/>
          </p:nvSpPr>
          <p:spPr bwMode="auto">
            <a:xfrm>
              <a:off x="3500430" y="3071810"/>
              <a:ext cx="388248" cy="338554"/>
            </a:xfrm>
            <a:prstGeom prst="rect">
              <a:avLst/>
            </a:prstGeom>
            <a:noFill/>
            <a:ln w="9525">
              <a:noFill/>
              <a:miter lim="800000"/>
              <a:headEnd/>
              <a:tailEnd/>
            </a:ln>
          </p:spPr>
          <p:txBody>
            <a:bodyPr wrap="none">
              <a:spAutoFit/>
            </a:bodyPr>
            <a:lstStyle/>
            <a:p>
              <a:r>
                <a:rPr lang="en-IN" sz="1600" b="1"/>
                <a:t>a</a:t>
              </a:r>
              <a:r>
                <a:rPr lang="en-IN" sz="1600" b="1" baseline="-25000"/>
                <a:t>i2</a:t>
              </a:r>
            </a:p>
          </p:txBody>
        </p:sp>
        <p:sp>
          <p:nvSpPr>
            <p:cNvPr id="805" name="Rectangle 803"/>
            <p:cNvSpPr>
              <a:spLocks noChangeArrowheads="1"/>
            </p:cNvSpPr>
            <p:nvPr/>
          </p:nvSpPr>
          <p:spPr bwMode="auto">
            <a:xfrm>
              <a:off x="3214678" y="4000504"/>
              <a:ext cx="529312" cy="338554"/>
            </a:xfrm>
            <a:prstGeom prst="rect">
              <a:avLst/>
            </a:prstGeom>
            <a:noFill/>
            <a:ln w="9525">
              <a:noFill/>
              <a:miter lim="800000"/>
              <a:headEnd/>
              <a:tailEnd/>
            </a:ln>
          </p:spPr>
          <p:txBody>
            <a:bodyPr wrap="none">
              <a:spAutoFit/>
            </a:bodyPr>
            <a:lstStyle/>
            <a:p>
              <a:r>
                <a:rPr lang="en-IN" sz="1600" b="1"/>
                <a:t>a</a:t>
              </a:r>
              <a:r>
                <a:rPr lang="en-IN" sz="1600" b="1" baseline="-25000"/>
                <a:t>in_1</a:t>
              </a:r>
            </a:p>
          </p:txBody>
        </p:sp>
        <p:sp>
          <p:nvSpPr>
            <p:cNvPr id="806" name="Rectangle 804"/>
            <p:cNvSpPr>
              <a:spLocks noChangeArrowheads="1"/>
            </p:cNvSpPr>
            <p:nvPr/>
          </p:nvSpPr>
          <p:spPr bwMode="auto">
            <a:xfrm>
              <a:off x="5072066" y="2643181"/>
              <a:ext cx="1020865" cy="377221"/>
            </a:xfrm>
            <a:prstGeom prst="rect">
              <a:avLst/>
            </a:prstGeom>
            <a:noFill/>
            <a:ln w="9525">
              <a:solidFill>
                <a:schemeClr val="tx1"/>
              </a:solidFill>
              <a:miter lim="800000"/>
              <a:headEnd/>
              <a:tailEnd/>
            </a:ln>
          </p:spPr>
          <p:txBody>
            <a:bodyPr wrap="none">
              <a:spAutoFit/>
            </a:bodyPr>
            <a:lstStyle/>
            <a:p>
              <a:r>
                <a:rPr lang="en-IN" sz="1100" b="1" dirty="0"/>
                <a:t>Cluster 1</a:t>
              </a:r>
            </a:p>
          </p:txBody>
        </p:sp>
        <p:sp>
          <p:nvSpPr>
            <p:cNvPr id="807" name="Rectangle 805"/>
            <p:cNvSpPr>
              <a:spLocks noChangeArrowheads="1"/>
            </p:cNvSpPr>
            <p:nvPr/>
          </p:nvSpPr>
          <p:spPr bwMode="auto">
            <a:xfrm>
              <a:off x="2214545" y="1500174"/>
              <a:ext cx="1020865" cy="377221"/>
            </a:xfrm>
            <a:prstGeom prst="rect">
              <a:avLst/>
            </a:prstGeom>
            <a:noFill/>
            <a:ln w="9525">
              <a:solidFill>
                <a:schemeClr val="tx1"/>
              </a:solidFill>
              <a:miter lim="800000"/>
              <a:headEnd/>
              <a:tailEnd/>
            </a:ln>
          </p:spPr>
          <p:txBody>
            <a:bodyPr wrap="none">
              <a:spAutoFit/>
            </a:bodyPr>
            <a:lstStyle/>
            <a:p>
              <a:r>
                <a:rPr lang="en-IN" sz="1100" b="1" dirty="0"/>
                <a:t>Cluster 2</a:t>
              </a:r>
            </a:p>
          </p:txBody>
        </p:sp>
        <p:sp>
          <p:nvSpPr>
            <p:cNvPr id="808" name="Rectangle 806"/>
            <p:cNvSpPr>
              <a:spLocks noChangeArrowheads="1"/>
            </p:cNvSpPr>
            <p:nvPr/>
          </p:nvSpPr>
          <p:spPr bwMode="auto">
            <a:xfrm>
              <a:off x="1785918" y="5357826"/>
              <a:ext cx="1020865" cy="377221"/>
            </a:xfrm>
            <a:prstGeom prst="rect">
              <a:avLst/>
            </a:prstGeom>
            <a:noFill/>
            <a:ln w="9525">
              <a:solidFill>
                <a:schemeClr val="tx1"/>
              </a:solidFill>
              <a:miter lim="800000"/>
              <a:headEnd/>
              <a:tailEnd/>
            </a:ln>
          </p:spPr>
          <p:txBody>
            <a:bodyPr wrap="none">
              <a:spAutoFit/>
            </a:bodyPr>
            <a:lstStyle/>
            <a:p>
              <a:r>
                <a:rPr lang="en-IN" sz="1100" b="1" dirty="0"/>
                <a:t>Cluster 3</a:t>
              </a:r>
            </a:p>
          </p:txBody>
        </p:sp>
        <p:sp>
          <p:nvSpPr>
            <p:cNvPr id="809" name="Rectangle 807"/>
            <p:cNvSpPr>
              <a:spLocks noChangeArrowheads="1"/>
            </p:cNvSpPr>
            <p:nvPr/>
          </p:nvSpPr>
          <p:spPr bwMode="auto">
            <a:xfrm>
              <a:off x="4071934" y="5500701"/>
              <a:ext cx="1020865" cy="377221"/>
            </a:xfrm>
            <a:prstGeom prst="rect">
              <a:avLst/>
            </a:prstGeom>
            <a:noFill/>
            <a:ln w="9525">
              <a:solidFill>
                <a:schemeClr val="tx1"/>
              </a:solidFill>
              <a:miter lim="800000"/>
              <a:headEnd/>
              <a:tailEnd/>
            </a:ln>
          </p:spPr>
          <p:txBody>
            <a:bodyPr wrap="none">
              <a:spAutoFit/>
            </a:bodyPr>
            <a:lstStyle/>
            <a:p>
              <a:r>
                <a:rPr lang="en-IN" sz="1100" b="1" dirty="0"/>
                <a:t>Cluster 4</a:t>
              </a:r>
            </a:p>
          </p:txBody>
        </p:sp>
        <p:cxnSp>
          <p:nvCxnSpPr>
            <p:cNvPr id="810" name="Straight Connector 809"/>
            <p:cNvCxnSpPr>
              <a:endCxn id="800" idx="2"/>
            </p:cNvCxnSpPr>
            <p:nvPr/>
          </p:nvCxnSpPr>
          <p:spPr>
            <a:xfrm flipV="1">
              <a:off x="3715169" y="3843341"/>
              <a:ext cx="898391" cy="300039"/>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11" name="Straight Connector 810"/>
            <p:cNvCxnSpPr>
              <a:stCxn id="599" idx="0"/>
            </p:cNvCxnSpPr>
            <p:nvPr/>
          </p:nvCxnSpPr>
          <p:spPr>
            <a:xfrm rot="16200000" flipV="1">
              <a:off x="4803969" y="3625927"/>
              <a:ext cx="785818" cy="963469"/>
            </a:xfrm>
            <a:prstGeom prst="line">
              <a:avLst/>
            </a:prstGeom>
            <a:ln w="317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12" name="Straight Connector 811"/>
            <p:cNvCxnSpPr>
              <a:endCxn id="560" idx="2"/>
            </p:cNvCxnSpPr>
            <p:nvPr/>
          </p:nvCxnSpPr>
          <p:spPr>
            <a:xfrm rot="5400000">
              <a:off x="3803945" y="4375176"/>
              <a:ext cx="1428760" cy="250788"/>
            </a:xfrm>
            <a:prstGeom prst="line">
              <a:avLst/>
            </a:prstGeom>
            <a:ln w="317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13" name="Straight Connector 812"/>
            <p:cNvCxnSpPr>
              <a:endCxn id="620" idx="3"/>
            </p:cNvCxnSpPr>
            <p:nvPr/>
          </p:nvCxnSpPr>
          <p:spPr>
            <a:xfrm rot="16200000" flipH="1">
              <a:off x="4306294" y="4145839"/>
              <a:ext cx="1674824" cy="999976"/>
            </a:xfrm>
            <a:prstGeom prst="line">
              <a:avLst/>
            </a:prstGeom>
            <a:ln w="317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814" name="Rectangle 812"/>
            <p:cNvSpPr>
              <a:spLocks noChangeArrowheads="1"/>
            </p:cNvSpPr>
            <p:nvPr/>
          </p:nvSpPr>
          <p:spPr bwMode="auto">
            <a:xfrm>
              <a:off x="5072066" y="3857628"/>
              <a:ext cx="545342" cy="276999"/>
            </a:xfrm>
            <a:prstGeom prst="rect">
              <a:avLst/>
            </a:prstGeom>
            <a:noFill/>
            <a:ln w="9525">
              <a:noFill/>
              <a:miter lim="800000"/>
              <a:headEnd/>
              <a:tailEnd/>
            </a:ln>
          </p:spPr>
          <p:txBody>
            <a:bodyPr wrap="none">
              <a:spAutoFit/>
            </a:bodyPr>
            <a:lstStyle/>
            <a:p>
              <a:r>
                <a:rPr lang="en-IN" sz="1200" b="1"/>
                <a:t>b</a:t>
              </a:r>
              <a:r>
                <a:rPr lang="en-IN" sz="1200" b="1" baseline="-25000"/>
                <a:t>14</a:t>
              </a:r>
              <a:r>
                <a:rPr lang="en-IN" sz="1200" b="1"/>
                <a:t>(1)</a:t>
              </a:r>
            </a:p>
          </p:txBody>
        </p:sp>
        <p:sp>
          <p:nvSpPr>
            <p:cNvPr id="815" name="Rectangle 813"/>
            <p:cNvSpPr>
              <a:spLocks noChangeArrowheads="1"/>
            </p:cNvSpPr>
            <p:nvPr/>
          </p:nvSpPr>
          <p:spPr bwMode="auto">
            <a:xfrm>
              <a:off x="4500562" y="4214818"/>
              <a:ext cx="545342" cy="276999"/>
            </a:xfrm>
            <a:prstGeom prst="rect">
              <a:avLst/>
            </a:prstGeom>
            <a:noFill/>
            <a:ln w="9525">
              <a:noFill/>
              <a:miter lim="800000"/>
              <a:headEnd/>
              <a:tailEnd/>
            </a:ln>
          </p:spPr>
          <p:txBody>
            <a:bodyPr wrap="none">
              <a:spAutoFit/>
            </a:bodyPr>
            <a:lstStyle/>
            <a:p>
              <a:r>
                <a:rPr lang="en-IN" sz="1200" b="1"/>
                <a:t>b</a:t>
              </a:r>
              <a:r>
                <a:rPr lang="en-IN" sz="1200" b="1" baseline="-25000"/>
                <a:t>14</a:t>
              </a:r>
              <a:r>
                <a:rPr lang="en-IN" sz="1200" b="1"/>
                <a:t>(2)</a:t>
              </a:r>
            </a:p>
          </p:txBody>
        </p:sp>
        <p:sp>
          <p:nvSpPr>
            <p:cNvPr id="816" name="Rectangle 814"/>
            <p:cNvSpPr>
              <a:spLocks noChangeArrowheads="1"/>
            </p:cNvSpPr>
            <p:nvPr/>
          </p:nvSpPr>
          <p:spPr bwMode="auto">
            <a:xfrm>
              <a:off x="3929058" y="4572008"/>
              <a:ext cx="601447" cy="276999"/>
            </a:xfrm>
            <a:prstGeom prst="rect">
              <a:avLst/>
            </a:prstGeom>
            <a:noFill/>
            <a:ln w="9525">
              <a:noFill/>
              <a:miter lim="800000"/>
              <a:headEnd/>
              <a:tailEnd/>
            </a:ln>
          </p:spPr>
          <p:txBody>
            <a:bodyPr wrap="none">
              <a:spAutoFit/>
            </a:bodyPr>
            <a:lstStyle/>
            <a:p>
              <a:r>
                <a:rPr lang="en-IN" sz="1200" b="1" dirty="0"/>
                <a:t>b</a:t>
              </a:r>
              <a:r>
                <a:rPr lang="en-IN" sz="1200" b="1" baseline="-25000" dirty="0"/>
                <a:t>14</a:t>
              </a:r>
              <a:r>
                <a:rPr lang="en-IN" sz="1200" b="1" dirty="0"/>
                <a:t>(n</a:t>
              </a:r>
              <a:r>
                <a:rPr lang="en-IN" sz="1200" b="1" baseline="-25000" dirty="0"/>
                <a:t>4</a:t>
              </a:r>
              <a:r>
                <a:rPr lang="en-IN" sz="1200" b="1" dirty="0"/>
                <a:t>)</a:t>
              </a:r>
            </a:p>
          </p:txBody>
        </p:sp>
      </p:grpSp>
      <p:sp>
        <p:nvSpPr>
          <p:cNvPr id="817" name="Rectangle 1"/>
          <p:cNvSpPr>
            <a:spLocks noChangeArrowheads="1"/>
          </p:cNvSpPr>
          <p:nvPr/>
        </p:nvSpPr>
        <p:spPr bwMode="auto">
          <a:xfrm>
            <a:off x="1673818" y="4207037"/>
            <a:ext cx="3750590" cy="307777"/>
          </a:xfrm>
          <a:prstGeom prst="rect">
            <a:avLst/>
          </a:prstGeom>
          <a:noFill/>
          <a:ln w="9525">
            <a:noFill/>
            <a:miter lim="800000"/>
            <a:headEnd/>
            <a:tailEnd/>
          </a:ln>
        </p:spPr>
        <p:txBody>
          <a:bodyPr wrap="square" anchor="ctr">
            <a:spAutoFit/>
          </a:bodyPr>
          <a:lstStyle/>
          <a:p>
            <a:pPr algn="ctr"/>
            <a:r>
              <a:rPr lang="en-US" b="1" dirty="0">
                <a:latin typeface="Times New Roman" pitchFamily="18" charset="0"/>
                <a:cs typeface="Times New Roman" pitchFamily="18" charset="0"/>
              </a:rPr>
              <a:t>Silhouette width calculation</a:t>
            </a:r>
            <a:endParaRPr lang="en-US" dirty="0">
              <a:latin typeface="Times New Roman" pitchFamily="18" charset="0"/>
              <a:cs typeface="Times New Roman" pitchFamily="18" charset="0"/>
            </a:endParaRPr>
          </a:p>
        </p:txBody>
      </p:sp>
      <p:pic>
        <p:nvPicPr>
          <p:cNvPr id="818" name="Picture 4"/>
          <p:cNvPicPr>
            <a:picLocks noChangeAspect="1" noChangeArrowheads="1"/>
          </p:cNvPicPr>
          <p:nvPr/>
        </p:nvPicPr>
        <p:blipFill>
          <a:blip r:embed="rId3"/>
          <a:srcRect/>
          <a:stretch>
            <a:fillRect/>
          </a:stretch>
        </p:blipFill>
        <p:spPr bwMode="auto">
          <a:xfrm>
            <a:off x="5199682" y="2435144"/>
            <a:ext cx="2473432" cy="642703"/>
          </a:xfrm>
          <a:prstGeom prst="rect">
            <a:avLst/>
          </a:prstGeom>
          <a:ln>
            <a:noFill/>
          </a:ln>
          <a:effectLst>
            <a:outerShdw blurRad="292100" dist="139700" dir="2700000" algn="tl" rotWithShape="0">
              <a:srgbClr val="333333">
                <a:alpha val="65000"/>
              </a:srgbClr>
            </a:outerShdw>
          </a:effectLst>
        </p:spPr>
      </p:pic>
      <p:sp>
        <p:nvSpPr>
          <p:cNvPr id="819" name="Rectangle 818"/>
          <p:cNvSpPr/>
          <p:nvPr/>
        </p:nvSpPr>
        <p:spPr>
          <a:xfrm>
            <a:off x="5365529" y="3146283"/>
            <a:ext cx="965529" cy="307777"/>
          </a:xfrm>
          <a:prstGeom prst="rect">
            <a:avLst/>
          </a:prstGeom>
        </p:spPr>
        <p:txBody>
          <a:bodyPr wrap="square">
            <a:spAutoFit/>
          </a:bodyPr>
          <a:lstStyle/>
          <a:p>
            <a:r>
              <a:rPr lang="en-US" dirty="0"/>
              <a:t>si·loh·</a:t>
            </a:r>
            <a:r>
              <a:rPr lang="en-US" b="1" dirty="0"/>
              <a:t>et</a:t>
            </a:r>
            <a:endParaRPr 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2776" y="2252143"/>
            <a:ext cx="5887500" cy="445500"/>
          </a:xfrm>
        </p:spPr>
        <p:txBody>
          <a:bodyPr/>
          <a:lstStyle/>
          <a:p>
            <a:r>
              <a:rPr lang="en-US" sz="2800" b="1" dirty="0">
                <a:latin typeface="Times New Roman" pitchFamily="18" charset="0"/>
                <a:cs typeface="Times New Roman" pitchFamily="18" charset="0"/>
              </a:rPr>
              <a:t>Thank You</a:t>
            </a:r>
          </a:p>
        </p:txBody>
      </p:sp>
      <p:pic>
        <p:nvPicPr>
          <p:cNvPr id="4" name="Picture 1" descr="Description: Description: C:\Users\COE\Desktop\anurag university logo new.png"/>
          <p:cNvPicPr>
            <a:picLocks noChangeAspect="1" noChangeArrowheads="1"/>
          </p:cNvPicPr>
          <p:nvPr/>
        </p:nvPicPr>
        <p:blipFill>
          <a:blip r:embed="rId2"/>
          <a:srcRect/>
          <a:stretch>
            <a:fillRect/>
          </a:stretch>
        </p:blipFill>
        <p:spPr bwMode="auto">
          <a:xfrm>
            <a:off x="7167966" y="585843"/>
            <a:ext cx="608416" cy="570390"/>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Education">
  <a:themeElements>
    <a:clrScheme name="Custom 347">
      <a:dk1>
        <a:srgbClr val="393B44"/>
      </a:dk1>
      <a:lt1>
        <a:srgbClr val="FFFFFF"/>
      </a:lt1>
      <a:dk2>
        <a:srgbClr val="98ADBE"/>
      </a:dk2>
      <a:lt2>
        <a:srgbClr val="CDD6DD"/>
      </a:lt2>
      <a:accent1>
        <a:srgbClr val="2768CF"/>
      </a:accent1>
      <a:accent2>
        <a:srgbClr val="39B5D8"/>
      </a:accent2>
      <a:accent3>
        <a:srgbClr val="F16A39"/>
      </a:accent3>
      <a:accent4>
        <a:srgbClr val="DA2323"/>
      </a:accent4>
      <a:accent5>
        <a:srgbClr val="FFE599"/>
      </a:accent5>
      <a:accent6>
        <a:srgbClr val="FFD451"/>
      </a:accent6>
      <a:hlink>
        <a:srgbClr val="0B8FB4"/>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Education</Template>
  <TotalTime>5662</TotalTime>
  <Words>3943</Words>
  <Application>Microsoft Office PowerPoint</Application>
  <PresentationFormat>On-screen Show (16:9)</PresentationFormat>
  <Paragraphs>433</Paragraphs>
  <Slides>97</Slides>
  <Notes>4</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97</vt:i4>
      </vt:variant>
    </vt:vector>
  </HeadingPairs>
  <TitlesOfParts>
    <vt:vector size="105" baseType="lpstr">
      <vt:lpstr>Wingdings</vt:lpstr>
      <vt:lpstr>medium-content-sans-serif-font</vt:lpstr>
      <vt:lpstr>Arial</vt:lpstr>
      <vt:lpstr>Times New Roman</vt:lpstr>
      <vt:lpstr>Patrick Hand</vt:lpstr>
      <vt:lpstr>Patrick Hand SC</vt:lpstr>
      <vt:lpstr>Calibri</vt:lpstr>
      <vt:lpstr>Education</vt:lpstr>
      <vt:lpstr>Machine Learning Unit-I</vt:lpstr>
      <vt:lpstr>What is Learning?</vt:lpstr>
      <vt:lpstr>What is Machine Learning?</vt:lpstr>
      <vt:lpstr>What is Machine Learning?          Cont…</vt:lpstr>
      <vt:lpstr>Evolution of Machine Learning</vt:lpstr>
      <vt:lpstr>Evolution of Machine Learning   cont…</vt:lpstr>
      <vt:lpstr>Why do we use Machine Learning?</vt:lpstr>
      <vt:lpstr>Traditional/ML</vt:lpstr>
      <vt:lpstr>Machine Learning Flow</vt:lpstr>
      <vt:lpstr>Types of Machine Learning</vt:lpstr>
      <vt:lpstr>Types of Machine Learning</vt:lpstr>
      <vt:lpstr>Supervised learning</vt:lpstr>
      <vt:lpstr>PowerPoint Presentation</vt:lpstr>
      <vt:lpstr>PowerPoint Presentation</vt:lpstr>
      <vt:lpstr>Labeled Data </vt:lpstr>
      <vt:lpstr>Supervised learning  Cont…</vt:lpstr>
      <vt:lpstr>Types of Supervised learning</vt:lpstr>
      <vt:lpstr>Types of Supervised learning</vt:lpstr>
      <vt:lpstr>Unsupervised Learning </vt:lpstr>
      <vt:lpstr>PowerPoint Presentation</vt:lpstr>
      <vt:lpstr>Unsupervised Learning</vt:lpstr>
      <vt:lpstr>Unsupervised Learning</vt:lpstr>
      <vt:lpstr>Types of Unsupervised learning</vt:lpstr>
      <vt:lpstr>Types of Unsupervised learning</vt:lpstr>
      <vt:lpstr>Types of Unsupervised learning</vt:lpstr>
      <vt:lpstr>PowerPoint Presentation</vt:lpstr>
      <vt:lpstr>Reinforcement Learning</vt:lpstr>
      <vt:lpstr>Reinforcement Learning</vt:lpstr>
      <vt:lpstr>Reinforcement Learning</vt:lpstr>
      <vt:lpstr>Reinforcement Learning</vt:lpstr>
      <vt:lpstr>Reinforcement Learning</vt:lpstr>
      <vt:lpstr>Reinforcement Learning</vt:lpstr>
      <vt:lpstr>Machine Learning Applications</vt:lpstr>
      <vt:lpstr>Machine Learning Applications</vt:lpstr>
      <vt:lpstr>Detailed Machine Learning Process</vt:lpstr>
      <vt:lpstr>Machine Learning Steps</vt:lpstr>
      <vt:lpstr>Machine Learning Activities</vt:lpstr>
      <vt:lpstr>Preparing to Model</vt:lpstr>
      <vt:lpstr>BASIC TYPES OF DATA IN MACHINE LEARNING</vt:lpstr>
      <vt:lpstr>PowerPoint Presentation</vt:lpstr>
      <vt:lpstr>BASIC TYPES OF DATA</vt:lpstr>
      <vt:lpstr> Exploring structure of data</vt:lpstr>
      <vt:lpstr>Data Exploration – central tendency</vt:lpstr>
      <vt:lpstr>Data Exploration – Data spread</vt:lpstr>
      <vt:lpstr>Data Exploration – data value position</vt:lpstr>
      <vt:lpstr>Plotting and exploring numerical data</vt:lpstr>
      <vt:lpstr>Data Exploration – Box plot</vt:lpstr>
      <vt:lpstr>Data Exploration – Histogram</vt:lpstr>
      <vt:lpstr>Exploring relationship between variables</vt:lpstr>
      <vt:lpstr>Data Exploration – Scatter plot</vt:lpstr>
      <vt:lpstr>Data Exploration – Cross-tabs</vt:lpstr>
      <vt:lpstr>Data Quality</vt:lpstr>
      <vt:lpstr>Remediate data issues</vt:lpstr>
      <vt:lpstr>Other Pre-processing Steps</vt:lpstr>
      <vt:lpstr>Modeling and Evaluation</vt:lpstr>
      <vt:lpstr>ML Process</vt:lpstr>
      <vt:lpstr>PowerPoint Presentation</vt:lpstr>
      <vt:lpstr>What is modeling in context of machine learning? </vt:lpstr>
      <vt:lpstr>Selecting a Model</vt:lpstr>
      <vt:lpstr>Starting to model</vt:lpstr>
      <vt:lpstr>What are the different ML algorithms?</vt:lpstr>
      <vt:lpstr>Starting to model</vt:lpstr>
      <vt:lpstr>Selecting A Model</vt:lpstr>
      <vt:lpstr>Selecting a model</vt:lpstr>
      <vt:lpstr>Selecting a model</vt:lpstr>
      <vt:lpstr>Selecting a model</vt:lpstr>
      <vt:lpstr>Training a Model – Holdout Method  (For Supervised Learning)</vt:lpstr>
      <vt:lpstr>Training a Model – k-Fold Cross-Validation  (For Supervised Learning)</vt:lpstr>
      <vt:lpstr>Training a Model  k-Fold Cross-Validation</vt:lpstr>
      <vt:lpstr>k-Fold Cross-Validation</vt:lpstr>
      <vt:lpstr>Training a Model  K-Fold Cross-Validation</vt:lpstr>
      <vt:lpstr>k-Fold Cross-Validation</vt:lpstr>
      <vt:lpstr>Leave-one-out cross-validation</vt:lpstr>
      <vt:lpstr>Bootstrap sampling</vt:lpstr>
      <vt:lpstr>Bootstrap sampling</vt:lpstr>
      <vt:lpstr>Lazy vs. Eager learning</vt:lpstr>
      <vt:lpstr>Model Representation and Interpretability</vt:lpstr>
      <vt:lpstr>PowerPoint Presentation</vt:lpstr>
      <vt:lpstr>Model Overfitting and Underfitting</vt:lpstr>
      <vt:lpstr>Model Overfitting and Underfitting</vt:lpstr>
      <vt:lpstr>Train a model – Under vs. Over Fit</vt:lpstr>
      <vt:lpstr>Bias-Variance Trade-off</vt:lpstr>
      <vt:lpstr>ERRORS DUE TO BIAS</vt:lpstr>
      <vt:lpstr>ERRORS DUE TO VARIANCE</vt:lpstr>
      <vt:lpstr>Bias - variance trade-off</vt:lpstr>
      <vt:lpstr>Train a model – Bias vs. Variance</vt:lpstr>
      <vt:lpstr>EVALUATING PERFORMANCE OF A MODEL</vt:lpstr>
      <vt:lpstr>PowerPoint Presentation</vt:lpstr>
      <vt:lpstr>PowerPoint Presentation</vt:lpstr>
      <vt:lpstr>Evaluating a model (classification)</vt:lpstr>
      <vt:lpstr>Evaluating a model (classification)</vt:lpstr>
      <vt:lpstr>Evaluating a model (classification)</vt:lpstr>
      <vt:lpstr>Evaluating a model (classification)</vt:lpstr>
      <vt:lpstr>Evaluating a model (regression)</vt:lpstr>
      <vt:lpstr>Evaluating a model (clustering)</vt:lpstr>
      <vt:lpstr>Evaluating a model (clustering)</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dc:title>
  <dc:creator>ujwala</dc:creator>
  <cp:lastModifiedBy>harshitha boredha</cp:lastModifiedBy>
  <cp:revision>122</cp:revision>
  <dcterms:modified xsi:type="dcterms:W3CDTF">2023-05-03T03:30:37Z</dcterms:modified>
</cp:coreProperties>
</file>